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7" r:id="rId2"/>
    <p:sldId id="277" r:id="rId3"/>
    <p:sldId id="330" r:id="rId4"/>
    <p:sldId id="349" r:id="rId5"/>
    <p:sldId id="345" r:id="rId6"/>
    <p:sldId id="355" r:id="rId7"/>
    <p:sldId id="353" r:id="rId8"/>
    <p:sldId id="354" r:id="rId9"/>
    <p:sldId id="356" r:id="rId10"/>
    <p:sldId id="357" r:id="rId11"/>
    <p:sldId id="295" r:id="rId12"/>
    <p:sldId id="298" r:id="rId13"/>
    <p:sldId id="300" r:id="rId14"/>
    <p:sldId id="281" r:id="rId15"/>
    <p:sldId id="302" r:id="rId16"/>
    <p:sldId id="265" r:id="rId1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45"/>
            <p14:sldId id="355"/>
          </p14:sldIdLst>
        </p14:section>
        <p14:section name="아이덴티티" id="{1FD1F61F-F078-4147-9D70-E01AB6D356A9}">
          <p14:sldIdLst>
            <p14:sldId id="353"/>
            <p14:sldId id="354"/>
            <p14:sldId id="356"/>
            <p14:sldId id="357"/>
            <p14:sldId id="295"/>
            <p14:sldId id="298"/>
            <p14:sldId id="30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FBE8A5"/>
    <a:srgbClr val="E87EF6"/>
    <a:srgbClr val="9F6D3B"/>
    <a:srgbClr val="E5D499"/>
    <a:srgbClr val="FDF4D3"/>
    <a:srgbClr val="14181A"/>
    <a:srgbClr val="605550"/>
    <a:srgbClr val="D1A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1123" y="62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F4C3-1C0C-90E5-6E3C-B292D13E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3BF0CD-256A-5D3E-70E4-C1EF196F3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287E8-85D9-1847-A81D-20A483F1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90C46-E167-9041-E74F-6374C3A8E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BE771-241B-BF6E-9917-C13A4051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1328DA-5F69-BB6C-B618-9FEDAAE33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8C14D8-72DD-AE8D-0C04-7C2CF4A40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EDB112-9408-230F-013C-DA1D277BB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95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32.png"/><Relationship Id="rId17" Type="http://schemas.microsoft.com/office/2007/relationships/hdphoto" Target="../media/hdphoto3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png"/><Relationship Id="rId3" Type="http://schemas.microsoft.com/office/2007/relationships/hdphoto" Target="../media/hdphoto6.wdp"/><Relationship Id="rId7" Type="http://schemas.openxmlformats.org/officeDocument/2006/relationships/image" Target="../media/image12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image" Target="../media/image3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11.png"/><Relationship Id="rId5" Type="http://schemas.openxmlformats.org/officeDocument/2006/relationships/image" Target="../media/image36.png"/><Relationship Id="rId15" Type="http://schemas.openxmlformats.org/officeDocument/2006/relationships/image" Target="../media/image30.png"/><Relationship Id="rId10" Type="http://schemas.openxmlformats.org/officeDocument/2006/relationships/image" Target="../media/image10.png"/><Relationship Id="rId4" Type="http://schemas.openxmlformats.org/officeDocument/2006/relationships/image" Target="../media/image35.png"/><Relationship Id="rId9" Type="http://schemas.microsoft.com/office/2007/relationships/hdphoto" Target="../media/hdphoto4.wdp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9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microsoft.com/office/2007/relationships/hdphoto" Target="../media/hdphoto4.wdp"/><Relationship Id="rId5" Type="http://schemas.openxmlformats.org/officeDocument/2006/relationships/image" Target="../media/image6.jpeg"/><Relationship Id="rId1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DA545D-E991-2693-EF26-0F54A38D0B77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493638-B474-1B15-1501-F9D0BD472AB0}"/>
                </a:ext>
              </a:extLst>
            </p:cNvPr>
            <p:cNvSpPr txBox="1"/>
            <p:nvPr/>
          </p:nvSpPr>
          <p:spPr>
            <a:xfrm>
              <a:off x="1450975" y="1656183"/>
              <a:ext cx="83516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프로세스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1CA1625-97C7-2CE3-8458-56B5F2CEA0D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8DD84F-DF42-D437-2DE1-E0CF716B8C15}"/>
              </a:ext>
            </a:extLst>
          </p:cNvPr>
          <p:cNvGrpSpPr/>
          <p:nvPr/>
        </p:nvGrpSpPr>
        <p:grpSpPr>
          <a:xfrm>
            <a:off x="5413374" y="650292"/>
            <a:ext cx="6410765" cy="1236236"/>
            <a:chOff x="1450975" y="988809"/>
            <a:chExt cx="6410765" cy="12362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5DB74-6085-8602-A979-61DD8C2E8B30}"/>
                </a:ext>
              </a:extLst>
            </p:cNvPr>
            <p:cNvSpPr txBox="1"/>
            <p:nvPr/>
          </p:nvSpPr>
          <p:spPr>
            <a:xfrm>
              <a:off x="1450975" y="988809"/>
              <a:ext cx="442268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을 아이덴티티 게이지에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B96B4E-DC13-5690-8F4B-09B4AF1DFE08}"/>
                </a:ext>
              </a:extLst>
            </p:cNvPr>
            <p:cNvSpPr txBox="1"/>
            <p:nvPr/>
          </p:nvSpPr>
          <p:spPr>
            <a:xfrm>
              <a:off x="1450976" y="1235030"/>
              <a:ext cx="6410764" cy="990015"/>
            </a:xfrm>
            <a:prstGeom prst="rect">
              <a:avLst/>
            </a:prstGeom>
            <a:solidFill>
              <a:srgbClr val="212227"/>
            </a:solidFill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즉시 치명타 적중률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증가하는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를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추가로 획득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.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강력한 피해를 주는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활성화됩니다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모드가 종료되면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버프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사라집니다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pic>
        <p:nvPicPr>
          <p:cNvPr id="17" name="그림 16" descr="텍스트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012D62-1443-AEF1-DE32-9BF9BC2C9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650293"/>
            <a:ext cx="3793686" cy="6055308"/>
          </a:xfrm>
          <a:prstGeom prst="rect">
            <a:avLst/>
          </a:prstGeom>
          <a:ln w="3175">
            <a:solidFill>
              <a:srgbClr val="D4CFC5"/>
            </a:solidFill>
          </a:ln>
        </p:spPr>
      </p:pic>
    </p:spTree>
    <p:extLst>
      <p:ext uri="{BB962C8B-B14F-4D97-AF65-F5344CB8AC3E}">
        <p14:creationId xmlns:p14="http://schemas.microsoft.com/office/powerpoint/2010/main" val="335183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60829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863043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‘아스트랄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299599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기록 버프에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F714C0-6A2A-6E65-F85F-C13B54C80F8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D35E4-7C43-E5C2-96F4-04EAD75ABB32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85486F-55C7-548F-77DD-C9BE9FDA4E01}"/>
              </a:ext>
            </a:extLst>
          </p:cNvPr>
          <p:cNvSpPr txBox="1"/>
          <p:nvPr/>
        </p:nvSpPr>
        <p:spPr>
          <a:xfrm>
            <a:off x="207742" y="316160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714596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2E211C-02B0-999A-EB76-56A6414D7F14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C1601D-7417-87C5-F91C-4F8E4E838EB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88932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47460"/>
              </p:ext>
            </p:extLst>
          </p:nvPr>
        </p:nvGraphicFramePr>
        <p:xfrm>
          <a:off x="1450974" y="5329706"/>
          <a:ext cx="906462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83730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04025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681924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두 번째 신규 클래스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FF706E1-D49D-19B9-0480-BDDA6331D9B7}"/>
              </a:ext>
            </a:extLst>
          </p:cNvPr>
          <p:cNvGrpSpPr/>
          <p:nvPr/>
        </p:nvGrpSpPr>
        <p:grpSpPr>
          <a:xfrm>
            <a:off x="1312464" y="942231"/>
            <a:ext cx="10223670" cy="5266707"/>
            <a:chOff x="1312464" y="942231"/>
            <a:chExt cx="10223670" cy="5266707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42231"/>
              <a:ext cx="3905463" cy="5257095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3597683-F9A8-4683-FBE0-9E1039C9B3A1}"/>
                </a:ext>
              </a:extLst>
            </p:cNvPr>
            <p:cNvGrpSpPr/>
            <p:nvPr/>
          </p:nvGrpSpPr>
          <p:grpSpPr>
            <a:xfrm>
              <a:off x="5573190" y="1113636"/>
              <a:ext cx="5962944" cy="5095302"/>
              <a:chOff x="5573190" y="1113636"/>
              <a:chExt cx="5962944" cy="509530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136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형성하고 별자리가 가진 신비로운 힘과 우주의 현상들을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493280"/>
                <a:ext cx="5700278" cy="1379440"/>
                <a:chOff x="5946691" y="1910240"/>
                <a:chExt cx="5700278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700278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 레코드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일반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강력한 아이덴티티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따라서 상황에 맞는 버프 효과들과 아이덴티티 스킬을 활용해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5B5482F-9305-B774-6882-8833EE08F6E7}"/>
                  </a:ext>
                </a:extLst>
              </p:cNvPr>
              <p:cNvGrpSpPr/>
              <p:nvPr/>
            </p:nvGrpSpPr>
            <p:grpSpPr>
              <a:xfrm>
                <a:off x="5679708" y="4378964"/>
                <a:ext cx="5198698" cy="1829974"/>
                <a:chOff x="5679708" y="4378964"/>
                <a:chExt cx="5198698" cy="1829974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7B53879D-F45E-5B90-8460-71CBEA6FC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2400" y="4943302"/>
                  <a:ext cx="0" cy="12656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E64C6CD2-D0ED-D9B3-9883-2B840F7981DB}"/>
                    </a:ext>
                  </a:extLst>
                </p:cNvPr>
                <p:cNvGrpSpPr/>
                <p:nvPr/>
              </p:nvGrpSpPr>
              <p:grpSpPr>
                <a:xfrm>
                  <a:off x="5679708" y="4619510"/>
                  <a:ext cx="2040039" cy="1584862"/>
                  <a:chOff x="5598428" y="4619510"/>
                  <a:chExt cx="2040039" cy="1584862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5792212" y="5958151"/>
                    <a:ext cx="1745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</a:t>
                    </a:r>
                  </a:p>
                </p:txBody>
              </p:sp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08994D21-88AE-3DC7-8983-36F3A326D04D}"/>
                      </a:ext>
                    </a:extLst>
                  </p:cNvPr>
                  <p:cNvGrpSpPr/>
                  <p:nvPr/>
                </p:nvGrpSpPr>
                <p:grpSpPr>
                  <a:xfrm>
                    <a:off x="5598428" y="4619510"/>
                    <a:ext cx="2040039" cy="1224501"/>
                    <a:chOff x="5598428" y="4619510"/>
                    <a:chExt cx="2040039" cy="1224501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D3EF9580-64DD-E5C5-1DEE-66DE021F0F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8428" y="4619510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30" name="그룹 29">
                        <a:extLst>
                          <a:ext uri="{FF2B5EF4-FFF2-40B4-BE49-F238E27FC236}">
                            <a16:creationId xmlns:a16="http://schemas.microsoft.com/office/drawing/2014/main" id="{00572E54-0EEA-29DF-7241-03D13BB5ED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32" name="그룹 31">
                          <a:extLst>
                            <a:ext uri="{FF2B5EF4-FFF2-40B4-BE49-F238E27FC236}">
                              <a16:creationId xmlns:a16="http://schemas.microsoft.com/office/drawing/2014/main" id="{B334CA61-6B74-E8F5-0B5C-4164FA824F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8" name="Picture 2">
                            <a:extLst>
                              <a:ext uri="{FF2B5EF4-FFF2-40B4-BE49-F238E27FC236}">
                                <a16:creationId xmlns:a16="http://schemas.microsoft.com/office/drawing/2014/main" id="{63AB1FE2-FB60-31D8-CCFA-2C227DC445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9" name="타원 38">
                            <a:extLst>
                              <a:ext uri="{FF2B5EF4-FFF2-40B4-BE49-F238E27FC236}">
                                <a16:creationId xmlns:a16="http://schemas.microsoft.com/office/drawing/2014/main" id="{5F7DAB80-1D7E-E55B-3D86-79EDA7A4E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33" name="그룹 32">
                          <a:extLst>
                            <a:ext uri="{FF2B5EF4-FFF2-40B4-BE49-F238E27FC236}">
                              <a16:creationId xmlns:a16="http://schemas.microsoft.com/office/drawing/2014/main" id="{322049E2-E74D-7F2D-2748-A78E9B0E8A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E726C2C3-C876-7662-B0C8-8C9FBEA56E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5" name="그룹 34">
                            <a:extLst>
                              <a:ext uri="{FF2B5EF4-FFF2-40B4-BE49-F238E27FC236}">
                                <a16:creationId xmlns:a16="http://schemas.microsoft.com/office/drawing/2014/main" id="{965025E5-0C1A-3287-40F3-4963F9DE28D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6" name="Picture 6">
                              <a:extLst>
                                <a:ext uri="{FF2B5EF4-FFF2-40B4-BE49-F238E27FC236}">
                                  <a16:creationId xmlns:a16="http://schemas.microsoft.com/office/drawing/2014/main" id="{9C3B47AA-7148-BACD-F1D8-59CF07AFD3D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7" name="Picture 2">
                              <a:extLst>
                                <a:ext uri="{FF2B5EF4-FFF2-40B4-BE49-F238E27FC236}">
                                  <a16:creationId xmlns:a16="http://schemas.microsoft.com/office/drawing/2014/main" id="{1861BB8E-4A8F-C139-18B0-5494D69A1E5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F18D2A27-C9AD-EF28-0B00-B13FBD597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59808922-82EA-7151-C5AA-9542543655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20189" y="4619510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98A31C28-08C3-3864-24D6-67011E550A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F57A1B19-8253-5EE6-7407-CF7313F17E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19" name="Picture 2">
                          <a:extLst>
                            <a:ext uri="{FF2B5EF4-FFF2-40B4-BE49-F238E27FC236}">
                              <a16:creationId xmlns:a16="http://schemas.microsoft.com/office/drawing/2014/main" id="{50418B90-2DD8-02CC-EAA8-8AF63C7429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20" name="자유형: 도형 19">
                          <a:extLst>
                            <a:ext uri="{FF2B5EF4-FFF2-40B4-BE49-F238E27FC236}">
                              <a16:creationId xmlns:a16="http://schemas.microsoft.com/office/drawing/2014/main" id="{1EA1D112-D9C4-689D-CFC7-5310E04BDD9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" name="자유형: 도형 20">
                          <a:extLst>
                            <a:ext uri="{FF2B5EF4-FFF2-40B4-BE49-F238E27FC236}">
                              <a16:creationId xmlns:a16="http://schemas.microsoft.com/office/drawing/2014/main" id="{7C280E35-4348-5590-8C62-08010D9AEA3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22" name="그룹 21">
                          <a:extLst>
                            <a:ext uri="{FF2B5EF4-FFF2-40B4-BE49-F238E27FC236}">
                              <a16:creationId xmlns:a16="http://schemas.microsoft.com/office/drawing/2014/main" id="{CD6FFB77-EFF6-5B40-CCCB-CC67BDB0FE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24" name="그룹 23">
                            <a:extLst>
                              <a:ext uri="{FF2B5EF4-FFF2-40B4-BE49-F238E27FC236}">
                                <a16:creationId xmlns:a16="http://schemas.microsoft.com/office/drawing/2014/main" id="{0BCE6BD5-71CC-711B-4B89-AAEAB7BCBFD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8" name="Picture 16">
                              <a:extLst>
                                <a:ext uri="{FF2B5EF4-FFF2-40B4-BE49-F238E27FC236}">
                                  <a16:creationId xmlns:a16="http://schemas.microsoft.com/office/drawing/2014/main" id="{54967B6A-2F1C-51D5-7B30-781BD4801F2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0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9" name="Picture 16">
                              <a:extLst>
                                <a:ext uri="{FF2B5EF4-FFF2-40B4-BE49-F238E27FC236}">
                                  <a16:creationId xmlns:a16="http://schemas.microsoft.com/office/drawing/2014/main" id="{ADBCD3C7-A923-6829-6BE3-AFCFDADC1E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2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25" name="그룹 24">
                            <a:extLst>
                              <a:ext uri="{FF2B5EF4-FFF2-40B4-BE49-F238E27FC236}">
                                <a16:creationId xmlns:a16="http://schemas.microsoft.com/office/drawing/2014/main" id="{E0706EFB-636C-9E2D-9221-3AA6AD4411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6" y="2939525"/>
                            <a:ext cx="518870" cy="534667"/>
                            <a:chOff x="497923" y="2939525"/>
                            <a:chExt cx="518870" cy="534667"/>
                          </a:xfrm>
                        </p:grpSpPr>
                        <p:pic>
                          <p:nvPicPr>
                            <p:cNvPr id="26" name="Picture 16">
                              <a:extLst>
                                <a:ext uri="{FF2B5EF4-FFF2-40B4-BE49-F238E27FC236}">
                                  <a16:creationId xmlns:a16="http://schemas.microsoft.com/office/drawing/2014/main" id="{8CFAA64E-700E-5C43-926B-748D068170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7" name="Picture 16">
                              <a:extLst>
                                <a:ext uri="{FF2B5EF4-FFF2-40B4-BE49-F238E27FC236}">
                                  <a16:creationId xmlns:a16="http://schemas.microsoft.com/office/drawing/2014/main" id="{33CF0EB0-DFF9-1F6B-24DD-FA993D9D549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9" y="3001589"/>
                              <a:ext cx="534666" cy="41053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23" name="Picture 2">
                          <a:extLst>
                            <a:ext uri="{FF2B5EF4-FFF2-40B4-BE49-F238E27FC236}">
                              <a16:creationId xmlns:a16="http://schemas.microsoft.com/office/drawing/2014/main" id="{6BCE5F99-D738-2EF0-A197-EFD98059ED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A9D8F7B-01E1-8908-06BC-84D0B3EF1A8C}"/>
                    </a:ext>
                  </a:extLst>
                </p:cNvPr>
                <p:cNvGrpSpPr/>
                <p:nvPr/>
              </p:nvGrpSpPr>
              <p:grpSpPr>
                <a:xfrm>
                  <a:off x="8965053" y="4378964"/>
                  <a:ext cx="1913353" cy="1825408"/>
                  <a:chOff x="8965053" y="4378964"/>
                  <a:chExt cx="1913353" cy="1825408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312" y="59581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65053" y="4378964"/>
                    <a:ext cx="1913353" cy="157759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063C-F47B-5688-6A05-E917D1AE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DE547-758C-CB85-8EB0-272BD1D7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｀｀｀｀｀｀｀｀｀｀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D5DD82D-9A19-3F57-8CF6-87641B0B9201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5516291-6C1E-53A9-EA06-A34D582FCAE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0DAFA5-3FA2-857A-9970-6796DB718AA4}"/>
              </a:ext>
            </a:extLst>
          </p:cNvPr>
          <p:cNvGrpSpPr/>
          <p:nvPr/>
        </p:nvGrpSpPr>
        <p:grpSpPr>
          <a:xfrm>
            <a:off x="1450973" y="5045075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79C66B6-4DF6-4E5E-3979-F0AF1DBF894E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9F4652-FE0A-730D-5CE5-535F6E9A57AA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C4293B3-43D2-B310-5F3D-AB728762336A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A8E94A62-20C7-52CC-78AF-E82979A37597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B6D941E-4D74-53BB-D3CB-8278F52E776B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1CC12D2A-A65F-79E7-4D16-A29A8E86AB1A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9D4EB4D2-FFD4-05C6-B044-04CD279EA6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83D005E-9A33-5527-8F80-A6BC18D35536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144041D2-F622-C373-AD17-7C68A2CB46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20C6315D-D752-B1BF-236A-F4F95DB93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CB482D0-49F6-B39C-89E0-9BC070235B54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213964AA-5B20-5EC9-0CB1-39D7DC593587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8F160CA0-D9EA-1483-F3C1-088C55E4C44A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7F2E96AB-2D28-5F1E-2639-F4F0A8C40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FDB5B8-A496-57DC-F5B3-CF1326BB51D0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A7028F-933B-382B-8F0F-08BC0FE78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94693"/>
              </p:ext>
            </p:extLst>
          </p:nvPr>
        </p:nvGraphicFramePr>
        <p:xfrm>
          <a:off x="1450973" y="333627"/>
          <a:ext cx="9666507" cy="3803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36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아이덴티티 운용 방식이 변하는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352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5363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352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 레코드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적중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시 </a:t>
                      </a: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142897C-74D7-A1EE-7C65-134987C1BD30}"/>
              </a:ext>
            </a:extLst>
          </p:cNvPr>
          <p:cNvGrpSpPr/>
          <p:nvPr/>
        </p:nvGrpSpPr>
        <p:grpSpPr>
          <a:xfrm>
            <a:off x="7737240" y="4169495"/>
            <a:ext cx="3372719" cy="353942"/>
            <a:chOff x="5044010" y="4863486"/>
            <a:chExt cx="3372719" cy="3539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1078DE-5962-BEBE-DEA9-8E797AC40CBE}"/>
                </a:ext>
              </a:extLst>
            </p:cNvPr>
            <p:cNvSpPr txBox="1"/>
            <p:nvPr/>
          </p:nvSpPr>
          <p:spPr>
            <a:xfrm>
              <a:off x="5044010" y="4863486"/>
              <a:ext cx="2016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F4CE48-09E8-3DB9-13CD-E69E453A475C}"/>
                </a:ext>
              </a:extLst>
            </p:cNvPr>
            <p:cNvSpPr txBox="1"/>
            <p:nvPr/>
          </p:nvSpPr>
          <p:spPr>
            <a:xfrm>
              <a:off x="5229433" y="5094317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1D53A0-0E9F-F967-8E95-E256A3D280C6}"/>
                </a:ext>
              </a:extLst>
            </p:cNvPr>
            <p:cNvSpPr txBox="1"/>
            <p:nvPr/>
          </p:nvSpPr>
          <p:spPr>
            <a:xfrm>
              <a:off x="6295693" y="5094317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E8E0B9-ABB7-8CC1-C1B8-80A1FC8011D1}"/>
                </a:ext>
              </a:extLst>
            </p:cNvPr>
            <p:cNvSpPr txBox="1"/>
            <p:nvPr/>
          </p:nvSpPr>
          <p:spPr>
            <a:xfrm>
              <a:off x="7403631" y="5094317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C41817-B266-64D7-6A4C-60D529DE27A9}"/>
              </a:ext>
            </a:extLst>
          </p:cNvPr>
          <p:cNvSpPr txBox="1"/>
          <p:nvPr/>
        </p:nvSpPr>
        <p:spPr>
          <a:xfrm>
            <a:off x="4011333" y="4253159"/>
            <a:ext cx="3058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계수는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활용도를 높이기 위한 구성합니다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488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｀｀｀｀｀｀｀｀｀｀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나침반을 혼천의 형태로 바꾸거나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길이를 조절하여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830247" y="6530704"/>
                  <a:ext cx="899336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9666D-A61D-3B9C-67F4-423EF3FB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6163E9C6-4E65-F65D-01D0-790FAB01FB29}"/>
              </a:ext>
            </a:extLst>
          </p:cNvPr>
          <p:cNvGrpSpPr/>
          <p:nvPr/>
        </p:nvGrpSpPr>
        <p:grpSpPr>
          <a:xfrm>
            <a:off x="6418989" y="3170363"/>
            <a:ext cx="5545999" cy="3537679"/>
            <a:chOff x="6418989" y="3170363"/>
            <a:chExt cx="5545999" cy="3537679"/>
          </a:xfrm>
        </p:grpSpPr>
        <p:grpSp>
          <p:nvGrpSpPr>
            <p:cNvPr id="1175" name="그룹 1174">
              <a:extLst>
                <a:ext uri="{FF2B5EF4-FFF2-40B4-BE49-F238E27FC236}">
                  <a16:creationId xmlns:a16="http://schemas.microsoft.com/office/drawing/2014/main" id="{9EB9298C-36B8-4EB3-444C-EB0FB8E75352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CC8DD667-27B9-2B97-89E2-DCA5E2B0C8C7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73" name="그룹 1172">
                <a:extLst>
                  <a:ext uri="{FF2B5EF4-FFF2-40B4-BE49-F238E27FC236}">
                    <a16:creationId xmlns:a16="http://schemas.microsoft.com/office/drawing/2014/main" id="{02AC55B2-DEC0-4D99-902C-DFD46A2504E3}"/>
                  </a:ext>
                </a:extLst>
              </p:cNvPr>
              <p:cNvGrpSpPr/>
              <p:nvPr/>
            </p:nvGrpSpPr>
            <p:grpSpPr>
              <a:xfrm>
                <a:off x="6592040" y="3945595"/>
                <a:ext cx="5202563" cy="2646004"/>
                <a:chOff x="6592040" y="3945595"/>
                <a:chExt cx="5202563" cy="2646004"/>
              </a:xfrm>
            </p:grpSpPr>
            <p:grpSp>
              <p:nvGrpSpPr>
                <p:cNvPr id="1169" name="그룹 1168">
                  <a:extLst>
                    <a:ext uri="{FF2B5EF4-FFF2-40B4-BE49-F238E27FC236}">
                      <a16:creationId xmlns:a16="http://schemas.microsoft.com/office/drawing/2014/main" id="{208687E1-CAD3-4B29-5147-147E88DB0DF3}"/>
                    </a:ext>
                  </a:extLst>
                </p:cNvPr>
                <p:cNvGrpSpPr/>
                <p:nvPr/>
              </p:nvGrpSpPr>
              <p:grpSpPr>
                <a:xfrm>
                  <a:off x="6592040" y="3945595"/>
                  <a:ext cx="2029452" cy="2646003"/>
                  <a:chOff x="6592040" y="3945595"/>
                  <a:chExt cx="2029452" cy="264600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10AAE947-672D-ED29-1B6E-D9E1FCFBF60D}"/>
                      </a:ext>
                    </a:extLst>
                  </p:cNvPr>
                  <p:cNvSpPr txBox="1"/>
                  <p:nvPr/>
                </p:nvSpPr>
                <p:spPr>
                  <a:xfrm>
                    <a:off x="6592040" y="6376154"/>
                    <a:ext cx="202945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 –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‘,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168" name="그룹 1167">
                    <a:extLst>
                      <a:ext uri="{FF2B5EF4-FFF2-40B4-BE49-F238E27FC236}">
                        <a16:creationId xmlns:a16="http://schemas.microsoft.com/office/drawing/2014/main" id="{761D892F-1FE5-C3E0-6E18-0F9783889C70}"/>
                      </a:ext>
                    </a:extLst>
                  </p:cNvPr>
                  <p:cNvGrpSpPr/>
                  <p:nvPr/>
                </p:nvGrpSpPr>
                <p:grpSpPr>
                  <a:xfrm>
                    <a:off x="6598744" y="3945595"/>
                    <a:ext cx="2016026" cy="2389463"/>
                    <a:chOff x="6597724" y="3945595"/>
                    <a:chExt cx="2016026" cy="2389463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DBD81412-DFBC-D426-2C57-F109E74F7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724" y="3945595"/>
                      <a:ext cx="2016026" cy="238946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67" name="그룹 1166">
                      <a:extLst>
                        <a:ext uri="{FF2B5EF4-FFF2-40B4-BE49-F238E27FC236}">
                          <a16:creationId xmlns:a16="http://schemas.microsoft.com/office/drawing/2014/main" id="{2BFDDAA9-C1D9-FCB3-5009-D038DFF5C9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3822" y="4062656"/>
                      <a:ext cx="1783831" cy="2155341"/>
                      <a:chOff x="6713822" y="4062656"/>
                      <a:chExt cx="1783831" cy="2155341"/>
                    </a:xfrm>
                  </p:grpSpPr>
                  <p:grpSp>
                    <p:nvGrpSpPr>
                      <p:cNvPr id="1166" name="그룹 1165">
                        <a:extLst>
                          <a:ext uri="{FF2B5EF4-FFF2-40B4-BE49-F238E27FC236}">
                            <a16:creationId xmlns:a16="http://schemas.microsoft.com/office/drawing/2014/main" id="{1A6C71B6-9039-2B41-7E7D-B1D68F4425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13822" y="4062656"/>
                        <a:ext cx="1783831" cy="976941"/>
                        <a:chOff x="6713822" y="4062656"/>
                        <a:chExt cx="1783831" cy="976941"/>
                      </a:xfrm>
                    </p:grpSpPr>
                    <p:sp>
                      <p:nvSpPr>
                        <p:cNvPr id="1106" name="직사각형 1105">
                          <a:extLst>
                            <a:ext uri="{FF2B5EF4-FFF2-40B4-BE49-F238E27FC236}">
                              <a16:creationId xmlns:a16="http://schemas.microsoft.com/office/drawing/2014/main" id="{F58E5E8B-DDA6-E179-7918-4F43F99EF4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3822" y="406265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90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36" name="그룹 1135">
                          <a:extLst>
                            <a:ext uri="{FF2B5EF4-FFF2-40B4-BE49-F238E27FC236}">
                              <a16:creationId xmlns:a16="http://schemas.microsoft.com/office/drawing/2014/main" id="{57F668EA-D6EB-8402-ED26-7691D5843E2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01040" y="4225333"/>
                          <a:ext cx="1596613" cy="814264"/>
                          <a:chOff x="6793007" y="4100637"/>
                          <a:chExt cx="1596613" cy="814264"/>
                        </a:xfrm>
                      </p:grpSpPr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FF5FD522-E8F9-220A-4B3D-C0362D862D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27" name="직사각형 1126">
                              <a:extLst>
                                <a:ext uri="{FF2B5EF4-FFF2-40B4-BE49-F238E27FC236}">
                                  <a16:creationId xmlns:a16="http://schemas.microsoft.com/office/drawing/2014/main" id="{743FE8C6-5CD9-750E-DC89-15E675C7B4B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28" name="TextBox 1127">
                              <a:extLst>
                                <a:ext uri="{FF2B5EF4-FFF2-40B4-BE49-F238E27FC236}">
                                  <a16:creationId xmlns:a16="http://schemas.microsoft.com/office/drawing/2014/main" id="{A4D0BD21-03A6-04D9-C056-51F4A097278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9222" y="4063729"/>
                              <a:ext cx="524182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별자리 기록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35" name="그룹 1134">
                            <a:extLst>
                              <a:ext uri="{FF2B5EF4-FFF2-40B4-BE49-F238E27FC236}">
                                <a16:creationId xmlns:a16="http://schemas.microsoft.com/office/drawing/2014/main" id="{A8CD9393-CF14-DADD-9811-5B34BDB8490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619578"/>
                            <a:chOff x="6793007" y="4295323"/>
                            <a:chExt cx="1596613" cy="619578"/>
                          </a:xfrm>
                        </p:grpSpPr>
                        <p:sp>
                          <p:nvSpPr>
                            <p:cNvPr id="1123" name="직사각형 1122">
                              <a:extLst>
                                <a:ext uri="{FF2B5EF4-FFF2-40B4-BE49-F238E27FC236}">
                                  <a16:creationId xmlns:a16="http://schemas.microsoft.com/office/drawing/2014/main" id="{ABF1AE18-24FE-3011-4C64-07F70023D97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619578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34" name="그룹 1133">
                              <a:extLst>
                                <a:ext uri="{FF2B5EF4-FFF2-40B4-BE49-F238E27FC236}">
                                  <a16:creationId xmlns:a16="http://schemas.microsoft.com/office/drawing/2014/main" id="{AFBD2FC4-C757-8CEB-4AA2-794AF5FFE91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364421"/>
                              <a:ext cx="1293624" cy="481383"/>
                              <a:chOff x="6894414" y="4364421"/>
                              <a:chExt cx="1293624" cy="481383"/>
                            </a:xfrm>
                          </p:grpSpPr>
                          <p:sp>
                            <p:nvSpPr>
                              <p:cNvPr id="1122" name="직사각형 1121">
                                <a:extLst>
                                  <a:ext uri="{FF2B5EF4-FFF2-40B4-BE49-F238E27FC236}">
                                    <a16:creationId xmlns:a16="http://schemas.microsoft.com/office/drawing/2014/main" id="{4CBFFDB7-20DD-66F5-7DF8-9FA87E48DB1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894414" y="4364421"/>
                                <a:ext cx="294412" cy="294412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1125" name="TextBox 1124">
                                <a:extLst>
                                  <a:ext uri="{FF2B5EF4-FFF2-40B4-BE49-F238E27FC236}">
                                    <a16:creationId xmlns:a16="http://schemas.microsoft.com/office/drawing/2014/main" id="{2187F76A-CE36-AC15-15E1-D1A7A3A51F1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722693"/>
                                <a:ext cx="129362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치명타 적중률이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30%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26" name="TextBox 1125">
                                <a:extLst>
                                  <a:ext uri="{FF2B5EF4-FFF2-40B4-BE49-F238E27FC236}">
                                    <a16:creationId xmlns:a16="http://schemas.microsoft.com/office/drawing/2014/main" id="{A8E74918-9F7F-873B-4E86-ED68572112F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67359" y="4535722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1303B05B-14DA-1C5A-74FC-CEA08D217C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13822" y="5218244"/>
                        <a:ext cx="1783831" cy="999753"/>
                        <a:chOff x="6607570" y="5183517"/>
                        <a:chExt cx="1783831" cy="999753"/>
                      </a:xfrm>
                    </p:grpSpPr>
                    <p:grpSp>
                      <p:nvGrpSpPr>
                        <p:cNvPr id="1129" name="그룹 1128">
                          <a:extLst>
                            <a:ext uri="{FF2B5EF4-FFF2-40B4-BE49-F238E27FC236}">
                              <a16:creationId xmlns:a16="http://schemas.microsoft.com/office/drawing/2014/main" id="{44AEE405-26CC-709C-AD35-E723C5A7BBE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7570" y="5183517"/>
                          <a:ext cx="370979" cy="370979"/>
                          <a:chOff x="6580788" y="3898061"/>
                          <a:chExt cx="370979" cy="370979"/>
                        </a:xfrm>
                      </p:grpSpPr>
                      <p:sp>
                        <p:nvSpPr>
                          <p:cNvPr id="1109" name="직사각형 1108">
                            <a:extLst>
                              <a:ext uri="{FF2B5EF4-FFF2-40B4-BE49-F238E27FC236}">
                                <a16:creationId xmlns:a16="http://schemas.microsoft.com/office/drawing/2014/main" id="{3A1D11D8-5118-1CBA-98CF-695ABAEDE71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80788" y="3898061"/>
                            <a:ext cx="370979" cy="37097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 w="190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110" name="그림 1109">
                            <a:extLst>
                              <a:ext uri="{FF2B5EF4-FFF2-40B4-BE49-F238E27FC236}">
                                <a16:creationId xmlns:a16="http://schemas.microsoft.com/office/drawing/2014/main" id="{7F1876A8-9B56-3309-E426-D590FFB30CA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rcRect b="2084"/>
                          <a:stretch/>
                        </p:blipFill>
                        <p:spPr>
                          <a:xfrm>
                            <a:off x="6596028" y="3914037"/>
                            <a:ext cx="341180" cy="34118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:spPr>
                      </p:pic>
                    </p:grpSp>
                    <p:grpSp>
                      <p:nvGrpSpPr>
                        <p:cNvPr id="1151" name="그룹 1150">
                          <a:extLst>
                            <a:ext uri="{FF2B5EF4-FFF2-40B4-BE49-F238E27FC236}">
                              <a16:creationId xmlns:a16="http://schemas.microsoft.com/office/drawing/2014/main" id="{345F794A-9FD5-D194-16C5-D2D0C7E48A0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369006"/>
                          <a:ext cx="1596613" cy="814264"/>
                          <a:chOff x="6794788" y="5059068"/>
                          <a:chExt cx="1596613" cy="814264"/>
                        </a:xfrm>
                      </p:grpSpPr>
                      <p:grpSp>
                        <p:nvGrpSpPr>
                          <p:cNvPr id="1140" name="그룹 1139">
                            <a:extLst>
                              <a:ext uri="{FF2B5EF4-FFF2-40B4-BE49-F238E27FC236}">
                                <a16:creationId xmlns:a16="http://schemas.microsoft.com/office/drawing/2014/main" id="{18981D3E-609E-23FD-5E2E-B5C9E0B705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4788" y="5059068"/>
                            <a:ext cx="1596613" cy="814264"/>
                            <a:chOff x="6793007" y="4100637"/>
                            <a:chExt cx="1596613" cy="814264"/>
                          </a:xfrm>
                        </p:grpSpPr>
                        <p:grpSp>
                          <p:nvGrpSpPr>
                            <p:cNvPr id="1141" name="그룹 1140">
                              <a:extLst>
                                <a:ext uri="{FF2B5EF4-FFF2-40B4-BE49-F238E27FC236}">
                                  <a16:creationId xmlns:a16="http://schemas.microsoft.com/office/drawing/2014/main" id="{5AA0CA88-D90D-2CE6-6462-424D2DF3854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793007" y="4100637"/>
                              <a:ext cx="1596613" cy="196967"/>
                              <a:chOff x="6793007" y="4034496"/>
                              <a:chExt cx="1596613" cy="196967"/>
                            </a:xfrm>
                          </p:grpSpPr>
                          <p:sp>
                            <p:nvSpPr>
                              <p:cNvPr id="1148" name="직사각형 1147">
                                <a:extLst>
                                  <a:ext uri="{FF2B5EF4-FFF2-40B4-BE49-F238E27FC236}">
                                    <a16:creationId xmlns:a16="http://schemas.microsoft.com/office/drawing/2014/main" id="{1C9A217F-9DFC-0FFE-9F95-48D900E41D7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93007" y="4034496"/>
                                <a:ext cx="1596613" cy="196967"/>
                              </a:xfrm>
                              <a:prstGeom prst="rect">
                                <a:avLst/>
                              </a:prstGeom>
                              <a:solidFill>
                                <a:srgbClr val="0E0F1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1149" name="TextBox 1148">
                                <a:extLst>
                                  <a:ext uri="{FF2B5EF4-FFF2-40B4-BE49-F238E27FC236}">
                                    <a16:creationId xmlns:a16="http://schemas.microsoft.com/office/drawing/2014/main" id="{DF9A9910-A41D-CAB7-6484-4D12C40620F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305983" y="4063729"/>
                                <a:ext cx="570669" cy="1384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 anchor="ctr">
                                <a:spAutoFit/>
                              </a:bodyPr>
                              <a:lstStyle/>
                              <a:p>
                                <a:pPr algn="ctr"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양상 </a:t>
                                </a:r>
                                <a:r>
                                  <a:rPr lang="en-US" altLang="ko-KR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불굴 </a:t>
                                </a:r>
                                <a:r>
                                  <a:rPr lang="en-US" altLang="ko-KR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Ⅱ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1142" name="그룹 1141">
                              <a:extLst>
                                <a:ext uri="{FF2B5EF4-FFF2-40B4-BE49-F238E27FC236}">
                                  <a16:creationId xmlns:a16="http://schemas.microsoft.com/office/drawing/2014/main" id="{3AFF980E-D7DE-9AE3-78F9-E09ED3B5DDD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793007" y="4295323"/>
                              <a:ext cx="1596613" cy="619578"/>
                              <a:chOff x="6793007" y="4295323"/>
                              <a:chExt cx="1596613" cy="619578"/>
                            </a:xfrm>
                          </p:grpSpPr>
                          <p:sp>
                            <p:nvSpPr>
                              <p:cNvPr id="1143" name="직사각형 1142">
                                <a:extLst>
                                  <a:ext uri="{FF2B5EF4-FFF2-40B4-BE49-F238E27FC236}">
                                    <a16:creationId xmlns:a16="http://schemas.microsoft.com/office/drawing/2014/main" id="{67F03984-7D5B-3335-6D2B-BBA5A6E5356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93007" y="4295323"/>
                                <a:ext cx="1596613" cy="619578"/>
                              </a:xfrm>
                              <a:prstGeom prst="rect">
                                <a:avLst/>
                              </a:prstGeom>
                              <a:solidFill>
                                <a:srgbClr val="141518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grpSp>
                            <p:nvGrpSpPr>
                              <p:cNvPr id="1144" name="그룹 1143">
                                <a:extLst>
                                  <a:ext uri="{FF2B5EF4-FFF2-40B4-BE49-F238E27FC236}">
                                    <a16:creationId xmlns:a16="http://schemas.microsoft.com/office/drawing/2014/main" id="{9AE09347-4C67-591A-F6AA-1AE7BABC7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894414" y="4535722"/>
                                <a:ext cx="1389804" cy="310082"/>
                                <a:chOff x="6894414" y="4535722"/>
                                <a:chExt cx="1389804" cy="310082"/>
                              </a:xfrm>
                            </p:grpSpPr>
                            <p:sp>
                              <p:nvSpPr>
                                <p:cNvPr id="1146" name="TextBox 1145">
                                  <a:extLst>
                                    <a:ext uri="{FF2B5EF4-FFF2-40B4-BE49-F238E27FC236}">
                                      <a16:creationId xmlns:a16="http://schemas.microsoft.com/office/drawing/2014/main" id="{7EED9BD9-7955-143D-9D8D-D6AD78269DC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894414" y="4722693"/>
                                  <a:ext cx="13898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147" name="TextBox 1146">
                                  <a:extLst>
                                    <a:ext uri="{FF2B5EF4-FFF2-40B4-BE49-F238E27FC236}">
                                      <a16:creationId xmlns:a16="http://schemas.microsoft.com/office/drawing/2014/main" id="{8B348381-D301-D100-B88C-96CAC97B348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267359" y="4535722"/>
                                  <a:ext cx="633187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FC000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적용 대상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FC000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FC000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자신</a:t>
                                  </a:r>
                                  <a:endPara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</p:grpSp>
                        </p:grpSp>
                      </p:grpSp>
                      <p:pic>
                        <p:nvPicPr>
                          <p:cNvPr id="1150" name="그림 1149">
                            <a:extLst>
                              <a:ext uri="{FF2B5EF4-FFF2-40B4-BE49-F238E27FC236}">
                                <a16:creationId xmlns:a16="http://schemas.microsoft.com/office/drawing/2014/main" id="{328F1F12-1608-30D8-AC4C-26FCA20B631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rcRect b="2084"/>
                          <a:stretch/>
                        </p:blipFill>
                        <p:spPr>
                          <a:xfrm>
                            <a:off x="6896195" y="5318382"/>
                            <a:ext cx="300787" cy="300787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:spPr>
                      </p:pic>
                    </p:grpSp>
                  </p:grpSp>
                </p:grpSp>
              </p:grpSp>
            </p:grpSp>
            <p:grpSp>
              <p:nvGrpSpPr>
                <p:cNvPr id="1171" name="그룹 1170">
                  <a:extLst>
                    <a:ext uri="{FF2B5EF4-FFF2-40B4-BE49-F238E27FC236}">
                      <a16:creationId xmlns:a16="http://schemas.microsoft.com/office/drawing/2014/main" id="{A7A1E8C3-C214-1C10-7B27-23BCA778B6BF}"/>
                    </a:ext>
                  </a:extLst>
                </p:cNvPr>
                <p:cNvGrpSpPr/>
                <p:nvPr/>
              </p:nvGrpSpPr>
              <p:grpSpPr>
                <a:xfrm>
                  <a:off x="9167271" y="3945595"/>
                  <a:ext cx="2627332" cy="2646004"/>
                  <a:chOff x="9167271" y="3945595"/>
                  <a:chExt cx="2627332" cy="2646004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0D68E389-0CB8-CF34-E3FC-C1D90C054683}"/>
                      </a:ext>
                    </a:extLst>
                  </p:cNvPr>
                  <p:cNvSpPr txBox="1"/>
                  <p:nvPr/>
                </p:nvSpPr>
                <p:spPr>
                  <a:xfrm>
                    <a:off x="9484646" y="6376155"/>
                    <a:ext cx="199258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도전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’,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170" name="그룹 1169">
                    <a:extLst>
                      <a:ext uri="{FF2B5EF4-FFF2-40B4-BE49-F238E27FC236}">
                        <a16:creationId xmlns:a16="http://schemas.microsoft.com/office/drawing/2014/main" id="{74822BD8-7047-B4F3-5BB2-96EBA8E5F6A7}"/>
                      </a:ext>
                    </a:extLst>
                  </p:cNvPr>
                  <p:cNvGrpSpPr/>
                  <p:nvPr/>
                </p:nvGrpSpPr>
                <p:grpSpPr>
                  <a:xfrm>
                    <a:off x="9167271" y="3945595"/>
                    <a:ext cx="2627332" cy="2389463"/>
                    <a:chOff x="9167271" y="3945595"/>
                    <a:chExt cx="2627332" cy="2389463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81215C3E-F4BD-4CE8-E5D8-69361F7FD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7271" y="3945595"/>
                      <a:ext cx="2627332" cy="238946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63" name="그룹 1162">
                      <a:extLst>
                        <a:ext uri="{FF2B5EF4-FFF2-40B4-BE49-F238E27FC236}">
                          <a16:creationId xmlns:a16="http://schemas.microsoft.com/office/drawing/2014/main" id="{1AAC24C8-D944-8C78-5E9B-F8564ED85F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93283" y="4079535"/>
                      <a:ext cx="2375309" cy="2121583"/>
                      <a:chOff x="9309916" y="3873945"/>
                      <a:chExt cx="2375309" cy="2121583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A8A79C5-BEEC-289E-06CB-EA29102875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09916" y="3873945"/>
                        <a:ext cx="370979" cy="559690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0BBE933D-B11B-E40B-9582-5BA16657AB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90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D20A58E4-9F56-4D65-8614-41F235B002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D1F87B89-2EBE-4E46-B5F9-F232E2FDF2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D853CB83-0058-5210-05A7-EE5C32A0D5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61" name="그룹 1160">
                        <a:extLst>
                          <a:ext uri="{FF2B5EF4-FFF2-40B4-BE49-F238E27FC236}">
                            <a16:creationId xmlns:a16="http://schemas.microsoft.com/office/drawing/2014/main" id="{5EAA9BCD-AE2B-38C6-0A76-7BE97ED63E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86176" y="4225333"/>
                        <a:ext cx="2199049" cy="1770195"/>
                        <a:chOff x="9802089" y="4114862"/>
                        <a:chExt cx="2199049" cy="1770195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51984F4C-D29F-0D85-20CE-874CAE1718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02089" y="4312862"/>
                          <a:ext cx="2199049" cy="157219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037" name="그룹 1036">
                          <a:extLst>
                            <a:ext uri="{FF2B5EF4-FFF2-40B4-BE49-F238E27FC236}">
                              <a16:creationId xmlns:a16="http://schemas.microsoft.com/office/drawing/2014/main" id="{812CC5F4-844A-2A1A-F2E4-58530626D3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02089" y="4114862"/>
                          <a:ext cx="2199049" cy="198000"/>
                          <a:chOff x="7083640" y="1423087"/>
                          <a:chExt cx="2199049" cy="198000"/>
                        </a:xfrm>
                      </p:grpSpPr>
                      <p:sp>
                        <p:nvSpPr>
                          <p:cNvPr id="1038" name="직사각형 1037">
                            <a:extLst>
                              <a:ext uri="{FF2B5EF4-FFF2-40B4-BE49-F238E27FC236}">
                                <a16:creationId xmlns:a16="http://schemas.microsoft.com/office/drawing/2014/main" id="{B61A6E32-54B0-A0CB-F607-52388D173A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23087"/>
                            <a:ext cx="2199049" cy="198000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9" name="TextBox 1038">
                            <a:extLst>
                              <a:ext uri="{FF2B5EF4-FFF2-40B4-BE49-F238E27FC236}">
                                <a16:creationId xmlns:a16="http://schemas.microsoft.com/office/drawing/2014/main" id="{2EEDAB0D-BE3A-005B-E9B9-7B90917459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921073" y="1452838"/>
                            <a:ext cx="524182" cy="1384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별자리 기록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6BBE8802-6651-5F33-8466-2E661E8E479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00605" y="4357517"/>
                          <a:ext cx="2002016" cy="1457004"/>
                          <a:chOff x="9915283" y="4357517"/>
                          <a:chExt cx="2002016" cy="1457004"/>
                        </a:xfrm>
                      </p:grpSpPr>
                      <p:sp>
                        <p:nvSpPr>
                          <p:cNvPr id="1040" name="직사각형 1039">
                            <a:extLst>
                              <a:ext uri="{FF2B5EF4-FFF2-40B4-BE49-F238E27FC236}">
                                <a16:creationId xmlns:a16="http://schemas.microsoft.com/office/drawing/2014/main" id="{C3336D4B-DD08-7217-BAA7-CE75CB381B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731023" y="4357517"/>
                            <a:ext cx="295200" cy="2952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EA4FB5CD-E4A3-CF2D-2472-DBE7FD81674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325517" y="4755268"/>
                            <a:ext cx="1293624" cy="279591"/>
                            <a:chOff x="7849954" y="1844434"/>
                            <a:chExt cx="1293624" cy="279591"/>
                          </a:xfrm>
                        </p:grpSpPr>
                        <p:sp>
                          <p:nvSpPr>
                            <p:cNvPr id="1043" name="TextBox 1042">
                              <a:extLst>
                                <a:ext uri="{FF2B5EF4-FFF2-40B4-BE49-F238E27FC236}">
                                  <a16:creationId xmlns:a16="http://schemas.microsoft.com/office/drawing/2014/main" id="{E1D6C717-9A69-C86A-AF81-70A9FF721F4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49954" y="1844434"/>
                              <a:ext cx="466474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별자리 기록</a:t>
                              </a:r>
                              <a:endPara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4" name="TextBox 1043">
                              <a:extLst>
                                <a:ext uri="{FF2B5EF4-FFF2-40B4-BE49-F238E27FC236}">
                                  <a16:creationId xmlns:a16="http://schemas.microsoft.com/office/drawing/2014/main" id="{E76B7264-9795-0E1D-FCAC-4637B5E5ECE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49954" y="2000914"/>
                              <a:ext cx="1293624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치명타 적중률이 </a:t>
                              </a:r>
                              <a:r>
                                <a:rPr lang="en-US" altLang="ko-KR" sz="8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30%</a:t>
                              </a:r>
                              <a:r>
                                <a:rPr lang="en-US" altLang="ko-KR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cxnSp>
                        <p:nvCxnSpPr>
                          <p:cNvPr id="1045" name="직선 연결선 1044">
                            <a:extLst>
                              <a:ext uri="{FF2B5EF4-FFF2-40B4-BE49-F238E27FC236}">
                                <a16:creationId xmlns:a16="http://schemas.microsoft.com/office/drawing/2014/main" id="{3C18371B-F6B5-CCDE-FDD9-9114692E75E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915283" y="4710215"/>
                            <a:ext cx="1966660" cy="0"/>
                          </a:xfrm>
                          <a:prstGeom prst="line">
                            <a:avLst/>
                          </a:prstGeom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046" name="직사각형 1045">
                            <a:extLst>
                              <a:ext uri="{FF2B5EF4-FFF2-40B4-BE49-F238E27FC236}">
                                <a16:creationId xmlns:a16="http://schemas.microsoft.com/office/drawing/2014/main" id="{B133EB24-D410-5EC5-13E9-A451509EFB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930523" y="4755157"/>
                            <a:ext cx="295200" cy="2952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159" name="그룹 1158">
                            <a:extLst>
                              <a:ext uri="{FF2B5EF4-FFF2-40B4-BE49-F238E27FC236}">
                                <a16:creationId xmlns:a16="http://schemas.microsoft.com/office/drawing/2014/main" id="{C1748115-75C1-E921-1D8D-2911BDAEC49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15283" y="5477291"/>
                            <a:ext cx="2002016" cy="337230"/>
                            <a:chOff x="9915283" y="5630151"/>
                            <a:chExt cx="2002016" cy="337230"/>
                          </a:xfrm>
                        </p:grpSpPr>
                        <p:grpSp>
                          <p:nvGrpSpPr>
                            <p:cNvPr id="1056" name="그룹 1055">
                              <a:extLst>
                                <a:ext uri="{FF2B5EF4-FFF2-40B4-BE49-F238E27FC236}">
                                  <a16:creationId xmlns:a16="http://schemas.microsoft.com/office/drawing/2014/main" id="{830C1142-5DA8-D420-856E-F450387BC0D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325517" y="5677887"/>
                              <a:ext cx="1415452" cy="279538"/>
                              <a:chOff x="7849954" y="1844434"/>
                              <a:chExt cx="1415452" cy="279538"/>
                            </a:xfrm>
                          </p:grpSpPr>
                          <p:sp>
                            <p:nvSpPr>
                              <p:cNvPr id="1057" name="TextBox 1056">
                                <a:extLst>
                                  <a:ext uri="{FF2B5EF4-FFF2-40B4-BE49-F238E27FC236}">
                                    <a16:creationId xmlns:a16="http://schemas.microsoft.com/office/drawing/2014/main" id="{A2479F45-8C5B-45B3-1F73-863B24CC67D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1844434"/>
                                <a:ext cx="4825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양상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도전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Ⅰ</a:t>
                                </a:r>
                              </a:p>
                            </p:txBody>
                          </p:sp>
                          <p:sp>
                            <p:nvSpPr>
                              <p:cNvPr id="1058" name="TextBox 1057">
                                <a:extLst>
                                  <a:ext uri="{FF2B5EF4-FFF2-40B4-BE49-F238E27FC236}">
                                    <a16:creationId xmlns:a16="http://schemas.microsoft.com/office/drawing/2014/main" id="{D7735BC0-9435-F9E5-C0AE-1E1679A88D2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2000861"/>
                                <a:ext cx="1415452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공격 및 이동 속도가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cxnSp>
                          <p:nvCxnSpPr>
                            <p:cNvPr id="1059" name="직선 연결선 1058">
                              <a:extLst>
                                <a:ext uri="{FF2B5EF4-FFF2-40B4-BE49-F238E27FC236}">
                                  <a16:creationId xmlns:a16="http://schemas.microsoft.com/office/drawing/2014/main" id="{2919F302-6B3E-FF7F-B73A-8B8C8A3A016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915283" y="5630151"/>
                              <a:ext cx="2002016" cy="0"/>
                            </a:xfrm>
                            <a:prstGeom prst="line">
                              <a:avLst/>
                            </a:prstGeom>
                            <a:ln w="3175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pic>
                          <p:nvPicPr>
                            <p:cNvPr id="1060" name="그림 1059">
                              <a:extLst>
                                <a:ext uri="{FF2B5EF4-FFF2-40B4-BE49-F238E27FC236}">
                                  <a16:creationId xmlns:a16="http://schemas.microsoft.com/office/drawing/2014/main" id="{DA13172D-8D9B-7041-875F-538DF719FADE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930523" y="5683320"/>
                              <a:ext cx="295200" cy="28406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srgbClr val="D0D0D0"/>
                              </a:solidFill>
                            </a:ln>
                          </p:spPr>
                        </p:pic>
                      </p:grpSp>
                      <p:grpSp>
                        <p:nvGrpSpPr>
                          <p:cNvPr id="1158" name="그룹 1157">
                            <a:extLst>
                              <a:ext uri="{FF2B5EF4-FFF2-40B4-BE49-F238E27FC236}">
                                <a16:creationId xmlns:a16="http://schemas.microsoft.com/office/drawing/2014/main" id="{34A15A8C-A7C7-63E9-3603-82623585FFC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15283" y="5091795"/>
                            <a:ext cx="1973162" cy="341087"/>
                            <a:chOff x="9915283" y="5171713"/>
                            <a:chExt cx="1973162" cy="341087"/>
                          </a:xfrm>
                        </p:grpSpPr>
                        <p:grpSp>
                          <p:nvGrpSpPr>
                            <p:cNvPr id="1048" name="그룹 1047">
                              <a:extLst>
                                <a:ext uri="{FF2B5EF4-FFF2-40B4-BE49-F238E27FC236}">
                                  <a16:creationId xmlns:a16="http://schemas.microsoft.com/office/drawing/2014/main" id="{C7D7A106-DE47-9875-B96F-B3D13B54BD4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325517" y="5217516"/>
                              <a:ext cx="1341714" cy="279980"/>
                              <a:chOff x="7849954" y="1844434"/>
                              <a:chExt cx="1341714" cy="279980"/>
                            </a:xfrm>
                          </p:grpSpPr>
                          <p:sp>
                            <p:nvSpPr>
                              <p:cNvPr id="1049" name="TextBox 1048">
                                <a:extLst>
                                  <a:ext uri="{FF2B5EF4-FFF2-40B4-BE49-F238E27FC236}">
                                    <a16:creationId xmlns:a16="http://schemas.microsoft.com/office/drawing/2014/main" id="{6FB763A8-D811-8F8C-9AEE-C18A1D0C975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1844434"/>
                                <a:ext cx="4825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양상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불굴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Ⅰ</a:t>
                                </a:r>
                              </a:p>
                            </p:txBody>
                          </p:sp>
                          <p:sp>
                            <p:nvSpPr>
                              <p:cNvPr id="1050" name="TextBox 1049">
                                <a:extLst>
                                  <a:ext uri="{FF2B5EF4-FFF2-40B4-BE49-F238E27FC236}">
                                    <a16:creationId xmlns:a16="http://schemas.microsoft.com/office/drawing/2014/main" id="{BA2BAD80-6354-CE62-5A11-66F3D6D4BFE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2001303"/>
                                <a:ext cx="134171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5%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cxnSp>
                          <p:nvCxnSpPr>
                            <p:cNvPr id="1054" name="직선 연결선 1053">
                              <a:extLst>
                                <a:ext uri="{FF2B5EF4-FFF2-40B4-BE49-F238E27FC236}">
                                  <a16:creationId xmlns:a16="http://schemas.microsoft.com/office/drawing/2014/main" id="{0D46BEFD-9D5B-6555-4AD8-2C7C55656B3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915283" y="5171713"/>
                              <a:ext cx="1973162" cy="0"/>
                            </a:xfrm>
                            <a:prstGeom prst="line">
                              <a:avLst/>
                            </a:prstGeom>
                            <a:ln w="3175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pic>
                          <p:nvPicPr>
                            <p:cNvPr id="1061" name="그림 1060">
                              <a:extLst>
                                <a:ext uri="{FF2B5EF4-FFF2-40B4-BE49-F238E27FC236}">
                                  <a16:creationId xmlns:a16="http://schemas.microsoft.com/office/drawing/2014/main" id="{11594317-BF16-79A5-DD73-B6E5E7559B78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3"/>
                            <a:srcRect b="2084"/>
                            <a:stretch/>
                          </p:blipFill>
                          <p:spPr>
                            <a:xfrm>
                              <a:off x="9930523" y="5217600"/>
                              <a:ext cx="295200" cy="295200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srgbClr val="D0D0D0"/>
                              </a:solidFill>
                            </a:ln>
                          </p:spPr>
                        </p:pic>
                      </p:grpSp>
                    </p:grpSp>
                  </p:grpSp>
                </p:grpSp>
              </p:grpSp>
            </p:grpSp>
          </p:grpSp>
        </p:grpSp>
        <p:grpSp>
          <p:nvGrpSpPr>
            <p:cNvPr id="1073" name="그룹 1072">
              <a:extLst>
                <a:ext uri="{FF2B5EF4-FFF2-40B4-BE49-F238E27FC236}">
                  <a16:creationId xmlns:a16="http://schemas.microsoft.com/office/drawing/2014/main" id="{A7D5DA5D-B300-8739-E455-03A7363AD01C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13023"/>
              <a:chOff x="1450975" y="3401740"/>
              <a:chExt cx="5545999" cy="313023"/>
            </a:xfrm>
          </p:grpSpPr>
          <p:grpSp>
            <p:nvGrpSpPr>
              <p:cNvPr id="1078" name="그룹 1077">
                <a:extLst>
                  <a:ext uri="{FF2B5EF4-FFF2-40B4-BE49-F238E27FC236}">
                    <a16:creationId xmlns:a16="http://schemas.microsoft.com/office/drawing/2014/main" id="{2CCCAA88-5275-3E33-37EB-61CA78CA266F}"/>
                  </a:ext>
                </a:extLst>
              </p:cNvPr>
              <p:cNvGrpSpPr/>
              <p:nvPr/>
            </p:nvGrpSpPr>
            <p:grpSpPr>
              <a:xfrm>
                <a:off x="1450975" y="3401740"/>
                <a:ext cx="5545999" cy="313023"/>
                <a:chOff x="1439025" y="1395560"/>
                <a:chExt cx="5545999" cy="313023"/>
              </a:xfrm>
            </p:grpSpPr>
            <p:sp>
              <p:nvSpPr>
                <p:cNvPr id="1080" name="직사각형 1079">
                  <a:extLst>
                    <a:ext uri="{FF2B5EF4-FFF2-40B4-BE49-F238E27FC236}">
                      <a16:creationId xmlns:a16="http://schemas.microsoft.com/office/drawing/2014/main" id="{1F0C0E81-6BA1-E0DC-035D-285FB2001E35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5545999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1" name="TextBox 1080">
                  <a:extLst>
                    <a:ext uri="{FF2B5EF4-FFF2-40B4-BE49-F238E27FC236}">
                      <a16:creationId xmlns:a16="http://schemas.microsoft.com/office/drawing/2014/main" id="{CE567E71-9DAD-1C4F-8F07-2CDE7F5E834F}"/>
                    </a:ext>
                  </a:extLst>
                </p:cNvPr>
                <p:cNvSpPr txBox="1"/>
                <p:nvPr/>
              </p:nvSpPr>
              <p:spPr>
                <a:xfrm>
                  <a:off x="1982247" y="1436655"/>
                  <a:ext cx="445955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기록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버프는 기록한 스킬에 따라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효과가 추가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되므로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9" name="직선 연결선 1078">
                <a:extLst>
                  <a:ext uri="{FF2B5EF4-FFF2-40B4-BE49-F238E27FC236}">
                    <a16:creationId xmlns:a16="http://schemas.microsoft.com/office/drawing/2014/main" id="{8B2EFF44-EF31-F106-BB61-39ED83EE46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0975" y="3714763"/>
                <a:ext cx="464502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1F68EE0A-65E2-9B1C-9AAE-E3C5670E991F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EC181E5-F6C7-AD03-0775-119C5B998F5A}"/>
                  </a:ext>
                </a:extLst>
              </p:cNvPr>
              <p:cNvSpPr txBox="1"/>
              <p:nvPr/>
            </p:nvSpPr>
            <p:spPr>
              <a:xfrm>
                <a:off x="2557060" y="1100855"/>
                <a:ext cx="234746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따로 표기</a:t>
                </a:r>
                <a:endPara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EB3E02A9-06EC-37DC-0AD1-96F5FFCF6D3F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2007281" y="1324539"/>
                <a:ext cx="4994031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745E3970-EFAB-A164-45E8-8C8B281BD7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109278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기록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’ 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F8BF80-E01A-8C0B-DCB4-88D9237C06B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1544F-0E65-74F1-9D22-4E394878284C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544D56-6861-5B4D-A138-33BFF1BC6F8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D92DB0-BA3D-E6C1-9004-F0D3D9EB847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4BD300-2DC7-0920-E56A-46042430B92C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DD15863-92D5-F700-224E-5709A2EDA67C}"/>
              </a:ext>
            </a:extLst>
          </p:cNvPr>
          <p:cNvGrpSpPr/>
          <p:nvPr/>
        </p:nvGrpSpPr>
        <p:grpSpPr>
          <a:xfrm>
            <a:off x="1450974" y="2033660"/>
            <a:ext cx="8530197" cy="928459"/>
            <a:chOff x="1450975" y="988809"/>
            <a:chExt cx="8530197" cy="9284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324995-4F26-A5FD-60EC-5CFDCF18FF4A}"/>
                </a:ext>
              </a:extLst>
            </p:cNvPr>
            <p:cNvSpPr txBox="1"/>
            <p:nvPr/>
          </p:nvSpPr>
          <p:spPr>
            <a:xfrm>
              <a:off x="1450975" y="988809"/>
              <a:ext cx="442268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을 아이덴티티 게이지에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544AD8-2037-7C69-713F-FEBBDFF73C14}"/>
                </a:ext>
              </a:extLst>
            </p:cNvPr>
            <p:cNvSpPr txBox="1"/>
            <p:nvPr/>
          </p:nvSpPr>
          <p:spPr>
            <a:xfrm>
              <a:off x="1450975" y="1235030"/>
              <a:ext cx="8530197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즉시 치명타 적중률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증가하는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를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추가로 획득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.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강력한 피해를 주는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활성화됩니다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모드가 종료되면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버프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사라집니다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104" name="그룹 1103">
            <a:extLst>
              <a:ext uri="{FF2B5EF4-FFF2-40B4-BE49-F238E27FC236}">
                <a16:creationId xmlns:a16="http://schemas.microsoft.com/office/drawing/2014/main" id="{61B1CBF9-56D7-A56D-02CB-444FBA6BD3DF}"/>
              </a:ext>
            </a:extLst>
          </p:cNvPr>
          <p:cNvGrpSpPr/>
          <p:nvPr/>
        </p:nvGrpSpPr>
        <p:grpSpPr>
          <a:xfrm>
            <a:off x="1450975" y="1686466"/>
            <a:ext cx="10741025" cy="276999"/>
            <a:chOff x="1450975" y="1656183"/>
            <a:chExt cx="10741025" cy="276999"/>
          </a:xfrm>
        </p:grpSpPr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3FD1FB4E-9EE9-A9BF-BCD6-CA5265DD8097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  <p:cxnSp>
          <p:nvCxnSpPr>
            <p:cNvPr id="1108" name="직선 연결선 1107">
              <a:extLst>
                <a:ext uri="{FF2B5EF4-FFF2-40B4-BE49-F238E27FC236}">
                  <a16:creationId xmlns:a16="http://schemas.microsoft.com/office/drawing/2014/main" id="{D0E8FB17-9C90-4834-EC59-467182BABE7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CAB97-F594-CEE7-625C-43977627CDD1}"/>
              </a:ext>
            </a:extLst>
          </p:cNvPr>
          <p:cNvSpPr txBox="1"/>
          <p:nvPr/>
        </p:nvSpPr>
        <p:spPr>
          <a:xfrm>
            <a:off x="1450975" y="977587"/>
            <a:ext cx="1912383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아스트랄 레코드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(Astral Record)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59557-EE2D-9257-D990-74007B53A0D4}"/>
              </a:ext>
            </a:extLst>
          </p:cNvPr>
          <p:cNvSpPr txBox="1"/>
          <p:nvPr/>
        </p:nvSpPr>
        <p:spPr>
          <a:xfrm>
            <a:off x="1450975" y="1231185"/>
            <a:ext cx="7545335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일정량의 아스트랄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E996FB-EDA3-B847-00F9-F9160210B01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636F851-F394-C30F-C5E3-BA563776589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62704E4-A994-00E6-F7CF-48B44952DFE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9509B8F5-868B-76EA-15C3-AA14C5B83EE4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643F0C-5D52-E467-931A-4E5D58A8067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871CB55-6B79-2C51-14DC-4FB9FFE9DB8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DD8641-9A1B-481D-80CE-62DF19A567B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7EEBD17C-9EB2-4441-19AB-291C17968F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C9A05E9-3D8D-283B-A441-47DBF20FC4D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0DAAE0C-9EDA-A9CA-C5C6-B394C267D3BD}"/>
              </a:ext>
            </a:extLst>
          </p:cNvPr>
          <p:cNvGrpSpPr/>
          <p:nvPr/>
        </p:nvGrpSpPr>
        <p:grpSpPr>
          <a:xfrm>
            <a:off x="1450975" y="3170363"/>
            <a:ext cx="4645025" cy="3537679"/>
            <a:chOff x="1450975" y="3170363"/>
            <a:chExt cx="4645025" cy="35376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A5CE9DA-8860-DFBF-9EFC-E00D57ADFA95}"/>
                </a:ext>
              </a:extLst>
            </p:cNvPr>
            <p:cNvSpPr/>
            <p:nvPr/>
          </p:nvSpPr>
          <p:spPr>
            <a:xfrm>
              <a:off x="1450975" y="3401740"/>
              <a:ext cx="4645025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C9AA9C6-9C79-5DEF-8E95-5E28BE404E67}"/>
                </a:ext>
              </a:extLst>
            </p:cNvPr>
            <p:cNvGrpSpPr/>
            <p:nvPr/>
          </p:nvGrpSpPr>
          <p:grpSpPr>
            <a:xfrm>
              <a:off x="1786118" y="3766277"/>
              <a:ext cx="3974739" cy="2884795"/>
              <a:chOff x="1804682" y="3766277"/>
              <a:chExt cx="3974739" cy="2884795"/>
            </a:xfrm>
          </p:grpSpPr>
          <p:pic>
            <p:nvPicPr>
              <p:cNvPr id="2" name="그림 1" descr="의류, 여성, 예술, 드레스이(가) 표시된 사진&#10;&#10;자동 생성된 설명">
                <a:extLst>
                  <a:ext uri="{FF2B5EF4-FFF2-40B4-BE49-F238E27FC236}">
                    <a16:creationId xmlns:a16="http://schemas.microsoft.com/office/drawing/2014/main" id="{1446E1F8-213B-0ED4-6DD7-9D3E439F3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b="3901"/>
              <a:stretch/>
            </p:blipFill>
            <p:spPr>
              <a:xfrm flipH="1">
                <a:off x="2800243" y="3766277"/>
                <a:ext cx="1978790" cy="2884795"/>
              </a:xfrm>
              <a:prstGeom prst="rect">
                <a:avLst/>
              </a:prstGeom>
            </p:spPr>
          </p:pic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32E6918D-E199-83D2-70C8-CB6C052F01D3}"/>
                  </a:ext>
                </a:extLst>
              </p:cNvPr>
              <p:cNvGrpSpPr/>
              <p:nvPr/>
            </p:nvGrpSpPr>
            <p:grpSpPr>
              <a:xfrm>
                <a:off x="1804682" y="3806682"/>
                <a:ext cx="1374798" cy="391454"/>
                <a:chOff x="697468" y="4865270"/>
                <a:chExt cx="1374798" cy="391454"/>
              </a:xfrm>
            </p:grpSpPr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59187262-517C-C429-4633-EC9BD7CE9635}"/>
                    </a:ext>
                  </a:extLst>
                </p:cNvPr>
                <p:cNvSpPr txBox="1"/>
                <p:nvPr/>
              </p:nvSpPr>
              <p:spPr>
                <a:xfrm>
                  <a:off x="697468" y="4865270"/>
                  <a:ext cx="707543" cy="230832"/>
                </a:xfrm>
                <a:prstGeom prst="rect">
                  <a:avLst/>
                </a:prstGeom>
                <a:noFill/>
              </p:spPr>
              <p:txBody>
                <a:bodyPr wrap="none" lIns="90000" rIns="9000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51" name="그룹 1050">
                  <a:extLst>
                    <a:ext uri="{FF2B5EF4-FFF2-40B4-BE49-F238E27FC236}">
                      <a16:creationId xmlns:a16="http://schemas.microsoft.com/office/drawing/2014/main" id="{E8765C84-3E66-76AA-D647-88E81E447C77}"/>
                    </a:ext>
                  </a:extLst>
                </p:cNvPr>
                <p:cNvGrpSpPr/>
                <p:nvPr/>
              </p:nvGrpSpPr>
              <p:grpSpPr>
                <a:xfrm>
                  <a:off x="1405011" y="4980686"/>
                  <a:ext cx="667255" cy="276038"/>
                  <a:chOff x="1405011" y="4980686"/>
                  <a:chExt cx="667255" cy="276038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52" name="타원 1051">
                    <a:extLst>
                      <a:ext uri="{FF2B5EF4-FFF2-40B4-BE49-F238E27FC236}">
                        <a16:creationId xmlns:a16="http://schemas.microsoft.com/office/drawing/2014/main" id="{A5DC4D0E-AB94-DB53-749D-E9066146754E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053" name="연결선: 꺾임 1052">
                    <a:extLst>
                      <a:ext uri="{FF2B5EF4-FFF2-40B4-BE49-F238E27FC236}">
                        <a16:creationId xmlns:a16="http://schemas.microsoft.com/office/drawing/2014/main" id="{154D3F1F-2D33-9F50-EEC8-D601367A5179}"/>
                      </a:ext>
                    </a:extLst>
                  </p:cNvPr>
                  <p:cNvCxnSpPr>
                    <a:cxnSpLocks/>
                    <a:stCxn id="1052" idx="0"/>
                    <a:endCxn id="1047" idx="3"/>
                  </p:cNvCxnSpPr>
                  <p:nvPr/>
                </p:nvCxnSpPr>
                <p:spPr>
                  <a:xfrm rot="16200000" flipV="1">
                    <a:off x="1618620" y="4767077"/>
                    <a:ext cx="204038" cy="631255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C69D4A2-BE04-45AE-19F2-7DBCBEF9135A}"/>
                  </a:ext>
                </a:extLst>
              </p:cNvPr>
              <p:cNvGrpSpPr/>
              <p:nvPr/>
            </p:nvGrpSpPr>
            <p:grpSpPr>
              <a:xfrm>
                <a:off x="3912351" y="5383505"/>
                <a:ext cx="1867070" cy="609730"/>
                <a:chOff x="9458451" y="5405150"/>
                <a:chExt cx="1867070" cy="609730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0AC1D75-715B-5772-3703-BA107EFB7BF5}"/>
                    </a:ext>
                  </a:extLst>
                </p:cNvPr>
                <p:cNvSpPr txBox="1"/>
                <p:nvPr/>
              </p:nvSpPr>
              <p:spPr>
                <a:xfrm>
                  <a:off x="10083686" y="5645548"/>
                  <a:ext cx="1241835" cy="369332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버프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이펙트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: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보라색으로 일렁이는 오라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E3D5E325-680E-777C-247F-3B578DC6FB82}"/>
                    </a:ext>
                  </a:extLst>
                </p:cNvPr>
                <p:cNvGrpSpPr/>
                <p:nvPr/>
              </p:nvGrpSpPr>
              <p:grpSpPr>
                <a:xfrm>
                  <a:off x="9458451" y="5405150"/>
                  <a:ext cx="625234" cy="425064"/>
                  <a:chOff x="2418506" y="5471829"/>
                  <a:chExt cx="625234" cy="425064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7237BB0-FFB3-D605-B28C-79ACE0093FA6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4" name="연결선: 꺾임 73">
                    <a:extLst>
                      <a:ext uri="{FF2B5EF4-FFF2-40B4-BE49-F238E27FC236}">
                        <a16:creationId xmlns:a16="http://schemas.microsoft.com/office/drawing/2014/main" id="{42ABC480-AAE4-130E-A934-9871BEC78C55}"/>
                      </a:ext>
                    </a:extLst>
                  </p:cNvPr>
                  <p:cNvCxnSpPr>
                    <a:cxnSpLocks/>
                    <a:stCxn id="73" idx="4"/>
                    <a:endCxn id="71" idx="1"/>
                  </p:cNvCxnSpPr>
                  <p:nvPr/>
                </p:nvCxnSpPr>
                <p:spPr>
                  <a:xfrm rot="16200000" flipH="1">
                    <a:off x="2572591" y="5425743"/>
                    <a:ext cx="353064" cy="589235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3270AE7-D2D3-2166-6A08-D24B2044700C}"/>
                  </a:ext>
                </a:extLst>
              </p:cNvPr>
              <p:cNvGrpSpPr/>
              <p:nvPr/>
            </p:nvGrpSpPr>
            <p:grpSpPr>
              <a:xfrm>
                <a:off x="4298152" y="4076110"/>
                <a:ext cx="1308145" cy="407804"/>
                <a:chOff x="9458451" y="5081668"/>
                <a:chExt cx="1308145" cy="40780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2E70A6C-74DE-5CC6-DD4E-0C5EC0B97B18}"/>
                    </a:ext>
                  </a:extLst>
                </p:cNvPr>
                <p:cNvSpPr txBox="1"/>
                <p:nvPr/>
              </p:nvSpPr>
              <p:spPr>
                <a:xfrm>
                  <a:off x="9996044" y="5081668"/>
                  <a:ext cx="770552" cy="40780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-&gt;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 사용 가능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95BBAD34-6047-1A7E-37AA-149AA7952AC2}"/>
                    </a:ext>
                  </a:extLst>
                </p:cNvPr>
                <p:cNvGrpSpPr/>
                <p:nvPr/>
              </p:nvGrpSpPr>
              <p:grpSpPr>
                <a:xfrm>
                  <a:off x="9458451" y="5285571"/>
                  <a:ext cx="537592" cy="191579"/>
                  <a:chOff x="2418506" y="5352250"/>
                  <a:chExt cx="537592" cy="191579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43B21779-9739-71D1-8956-27CCDCAE3A6F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7" name="연결선: 꺾임 56">
                    <a:extLst>
                      <a:ext uri="{FF2B5EF4-FFF2-40B4-BE49-F238E27FC236}">
                        <a16:creationId xmlns:a16="http://schemas.microsoft.com/office/drawing/2014/main" id="{35DE6CE0-2C4A-70BD-8E11-E77D69C24A15}"/>
                      </a:ext>
                    </a:extLst>
                  </p:cNvPr>
                  <p:cNvCxnSpPr>
                    <a:cxnSpLocks/>
                    <a:stCxn id="54" idx="0"/>
                    <a:endCxn id="52" idx="1"/>
                  </p:cNvCxnSpPr>
                  <p:nvPr/>
                </p:nvCxnSpPr>
                <p:spPr>
                  <a:xfrm rot="5400000" flipH="1" flipV="1">
                    <a:off x="2645512" y="5161243"/>
                    <a:ext cx="119580" cy="50159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947F384-B0F2-E776-A014-E92988D8587D}"/>
                </a:ext>
              </a:extLst>
            </p:cNvPr>
            <p:cNvGrpSpPr/>
            <p:nvPr/>
          </p:nvGrpSpPr>
          <p:grpSpPr>
            <a:xfrm>
              <a:off x="1450975" y="3401740"/>
              <a:ext cx="4645025" cy="313023"/>
              <a:chOff x="1450975" y="3401740"/>
              <a:chExt cx="4645025" cy="31302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FF8FAF11-A27C-1951-EC69-A21E418181E3}"/>
                  </a:ext>
                </a:extLst>
              </p:cNvPr>
              <p:cNvGrpSpPr/>
              <p:nvPr/>
            </p:nvGrpSpPr>
            <p:grpSpPr>
              <a:xfrm>
                <a:off x="1450975" y="3401740"/>
                <a:ext cx="4645025" cy="313023"/>
                <a:chOff x="1439025" y="1395560"/>
                <a:chExt cx="4645025" cy="313023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BBFDA46D-5272-2235-472C-56B5E342BD1C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4502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6BF3C4-7D9B-FD74-F8D7-2D0358BF741A}"/>
                    </a:ext>
                  </a:extLst>
                </p:cNvPr>
                <p:cNvSpPr txBox="1"/>
                <p:nvPr/>
              </p:nvSpPr>
              <p:spPr>
                <a:xfrm>
                  <a:off x="1658943" y="1436655"/>
                  <a:ext cx="4312079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무기가 사라지며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금색 마법진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등 뒤에 형성되고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3DC0AF4-8438-498F-5EF1-6F478687B4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0975" y="3714763"/>
                <a:ext cx="464502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419B8E-E303-E8E4-7FE8-512A06D57146}"/>
                </a:ext>
              </a:extLst>
            </p:cNvPr>
            <p:cNvGrpSpPr/>
            <p:nvPr/>
          </p:nvGrpSpPr>
          <p:grpSpPr>
            <a:xfrm>
              <a:off x="1456552" y="3170363"/>
              <a:ext cx="4639448" cy="231923"/>
              <a:chOff x="1460890" y="1092616"/>
              <a:chExt cx="4639448" cy="23192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341C7-F738-8185-CBA0-E40AC2549BDB}"/>
                  </a:ext>
                </a:extLst>
              </p:cNvPr>
              <p:cNvSpPr txBox="1"/>
              <p:nvPr/>
            </p:nvSpPr>
            <p:spPr>
              <a:xfrm>
                <a:off x="235346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E7C6704-E193-95B6-D2F3-790B0E89C7DB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1908696" y="1324539"/>
                <a:ext cx="419164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067B912-B389-28F5-319C-5530EE5E4E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55CE88-B93C-DC15-2353-B4D63E5A6140}"/>
              </a:ext>
            </a:extLst>
          </p:cNvPr>
          <p:cNvSpPr txBox="1"/>
          <p:nvPr/>
        </p:nvSpPr>
        <p:spPr>
          <a:xfrm>
            <a:off x="207742" y="316160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2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B59B-28CE-1E35-B977-E895C3E0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9E012-FCE9-C410-5300-89F988FC3ECA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DABA9-9444-12F6-DFA0-47EFF9C0822C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DC1290-86C4-7F4D-F2A3-D967582FD38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533DD9-1964-DA52-FA9E-824E44AF44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4A900C-E6A5-3107-3D85-03880C76A9D2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 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E32D78-55AB-B24D-C11C-7B2D85917008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31F4A931-C238-6E49-483A-343FED500432}"/>
              </a:ext>
            </a:extLst>
          </p:cNvPr>
          <p:cNvCxnSpPr>
            <a:cxnSpLocks/>
          </p:cNvCxnSpPr>
          <p:nvPr/>
        </p:nvCxnSpPr>
        <p:spPr>
          <a:xfrm>
            <a:off x="4813963" y="2056979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F1D2A24-31F1-34E5-404D-0164EB08CECA}"/>
              </a:ext>
            </a:extLst>
          </p:cNvPr>
          <p:cNvCxnSpPr>
            <a:cxnSpLocks/>
          </p:cNvCxnSpPr>
          <p:nvPr/>
        </p:nvCxnSpPr>
        <p:spPr>
          <a:xfrm>
            <a:off x="8602001" y="2056979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4D92BC7-B0B8-397A-93A4-1A297F7163AD}"/>
              </a:ext>
            </a:extLst>
          </p:cNvPr>
          <p:cNvGrpSpPr/>
          <p:nvPr/>
        </p:nvGrpSpPr>
        <p:grpSpPr>
          <a:xfrm>
            <a:off x="1450975" y="2735280"/>
            <a:ext cx="10514013" cy="2975661"/>
            <a:chOff x="1450975" y="1064939"/>
            <a:chExt cx="10514013" cy="297566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D0CFEE-69D0-9D60-9A61-88CA58E1B2D8}"/>
                </a:ext>
              </a:extLst>
            </p:cNvPr>
            <p:cNvSpPr/>
            <p:nvPr/>
          </p:nvSpPr>
          <p:spPr>
            <a:xfrm>
              <a:off x="1450975" y="1317830"/>
              <a:ext cx="10514013" cy="272277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D291529-2B19-388D-0DB2-43D5D2FA466A}"/>
                </a:ext>
              </a:extLst>
            </p:cNvPr>
            <p:cNvGrpSpPr/>
            <p:nvPr/>
          </p:nvGrpSpPr>
          <p:grpSpPr>
            <a:xfrm>
              <a:off x="1450975" y="1317830"/>
              <a:ext cx="10514013" cy="2630891"/>
              <a:chOff x="1450975" y="1317830"/>
              <a:chExt cx="10514013" cy="2630891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EF9E6BE-1B5A-BA7A-6178-FF350056F9C5}"/>
                  </a:ext>
                </a:extLst>
              </p:cNvPr>
              <p:cNvGrpSpPr/>
              <p:nvPr/>
            </p:nvGrpSpPr>
            <p:grpSpPr>
              <a:xfrm>
                <a:off x="1450975" y="1317830"/>
                <a:ext cx="3217845" cy="2630891"/>
                <a:chOff x="1450975" y="1317830"/>
                <a:chExt cx="3217845" cy="2630891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8BF5505E-0461-140D-1F81-2FFF7276A392}"/>
                    </a:ext>
                  </a:extLst>
                </p:cNvPr>
                <p:cNvGrpSpPr/>
                <p:nvPr/>
              </p:nvGrpSpPr>
              <p:grpSpPr>
                <a:xfrm>
                  <a:off x="1608233" y="1982719"/>
                  <a:ext cx="2903328" cy="1966002"/>
                  <a:chOff x="1663053" y="1947068"/>
                  <a:chExt cx="2903328" cy="1966002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1F3E875C-C88A-223E-8987-9FED10326F84}"/>
                      </a:ext>
                    </a:extLst>
                  </p:cNvPr>
                  <p:cNvGrpSpPr/>
                  <p:nvPr/>
                </p:nvGrpSpPr>
                <p:grpSpPr>
                  <a:xfrm>
                    <a:off x="1663053" y="1947068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BC32EC02-1491-F811-E472-A73B07B4AF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A382B2B7-F9DA-B82D-FA13-EE253424F8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F926F82E-214D-7808-8AF3-12C65A6BC5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B00EDF34-036F-794A-89D8-38EA7C24E7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01549FB4-0F2F-1379-728D-49462EF9E5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B13710DE-309B-1344-E27E-351E0F989A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89422CF2-8B51-AD5D-42FE-CE67C38A27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B3294628-FB5D-881C-6EA3-948A3F5D86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2B37C6DD-A1AB-C3D9-E7EC-4EB67356F5B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9CC6BC4B-BAFC-B95E-BEFF-BA4123C4AF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D76C969B-DEFA-6729-AC40-ECB57CCC3A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7F44FC60-35B5-73CA-81AC-9FBDC8E4CB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CC687B7F-D4FC-8097-6EF8-AF13549936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DB282E73-FDCD-E567-6F49-FA342A93252D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FE9CBD99-1093-1230-8210-6FD91BAD01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C56D782E-A1F8-0B22-7E3E-E6F47A7997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2A7B156C-65C3-44F8-E31F-32150DBCF3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DC61CB5B-CA7F-B9A3-CC56-3F4ED2876B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C9BB47A0-814D-4955-C672-018818D5C675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E784C9E7-FCF0-1C41-E40F-CF3A0C3613CB}"/>
                      </a:ext>
                    </a:extLst>
                  </p:cNvPr>
                  <p:cNvGrpSpPr/>
                  <p:nvPr/>
                </p:nvGrpSpPr>
                <p:grpSpPr>
                  <a:xfrm>
                    <a:off x="3522826" y="2837568"/>
                    <a:ext cx="1043555" cy="1075502"/>
                    <a:chOff x="3522826" y="2837568"/>
                    <a:chExt cx="1043555" cy="1075502"/>
                  </a:xfrm>
                </p:grpSpPr>
                <p:sp>
                  <p:nvSpPr>
                    <p:cNvPr id="1131" name="TextBox 1130">
                      <a:extLst>
                        <a:ext uri="{FF2B5EF4-FFF2-40B4-BE49-F238E27FC236}">
                          <a16:creationId xmlns:a16="http://schemas.microsoft.com/office/drawing/2014/main" id="{124EF37C-9B3A-DAD0-B5D0-D599FDCB5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2826" y="3742702"/>
                      <a:ext cx="1043555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회복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시계 방향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]</a:t>
                      </a:r>
                    </a:p>
                  </p:txBody>
                </p:sp>
                <p:grpSp>
                  <p:nvGrpSpPr>
                    <p:cNvPr id="1073" name="그룹 1072">
                      <a:extLst>
                        <a:ext uri="{FF2B5EF4-FFF2-40B4-BE49-F238E27FC236}">
                          <a16:creationId xmlns:a16="http://schemas.microsoft.com/office/drawing/2014/main" id="{B9CDE168-10BB-023D-05AE-89F7783D7D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0847" y="2837568"/>
                      <a:ext cx="847513" cy="883097"/>
                      <a:chOff x="2077543" y="4074150"/>
                      <a:chExt cx="982354" cy="1023597"/>
                    </a:xfrm>
                  </p:grpSpPr>
                  <p:grpSp>
                    <p:nvGrpSpPr>
                      <p:cNvPr id="1071" name="그룹 1070">
                        <a:extLst>
                          <a:ext uri="{FF2B5EF4-FFF2-40B4-BE49-F238E27FC236}">
                            <a16:creationId xmlns:a16="http://schemas.microsoft.com/office/drawing/2014/main" id="{274198B3-8AAE-F39C-9397-E60149C368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7543" y="4074150"/>
                        <a:ext cx="982354" cy="1023597"/>
                        <a:chOff x="1987321" y="4079663"/>
                        <a:chExt cx="982354" cy="1023597"/>
                      </a:xfrm>
                    </p:grpSpPr>
                    <p:grpSp>
                      <p:nvGrpSpPr>
                        <p:cNvPr id="1070" name="그룹 1069">
                          <a:extLst>
                            <a:ext uri="{FF2B5EF4-FFF2-40B4-BE49-F238E27FC236}">
                              <a16:creationId xmlns:a16="http://schemas.microsoft.com/office/drawing/2014/main" id="{DECB1F1E-5A42-F6CD-933D-CDCD1ED577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2069359" y="4189465"/>
                          <a:chExt cx="818278" cy="803993"/>
                        </a:xfrm>
                      </p:grpSpPr>
                      <p:grpSp>
                        <p:nvGrpSpPr>
                          <p:cNvPr id="1060" name="그룹 1059">
                            <a:extLst>
                              <a:ext uri="{FF2B5EF4-FFF2-40B4-BE49-F238E27FC236}">
                                <a16:creationId xmlns:a16="http://schemas.microsoft.com/office/drawing/2014/main" id="{1AA3B1C1-41EF-7742-817C-6E5DB4B74C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69359" y="4189465"/>
                            <a:ext cx="818278" cy="803993"/>
                            <a:chOff x="7206432" y="947480"/>
                            <a:chExt cx="818278" cy="803993"/>
                          </a:xfrm>
                        </p:grpSpPr>
                        <p:pic>
                          <p:nvPicPr>
                            <p:cNvPr id="1066" name="Picture 2">
                              <a:extLst>
                                <a:ext uri="{FF2B5EF4-FFF2-40B4-BE49-F238E27FC236}">
                                  <a16:creationId xmlns:a16="http://schemas.microsoft.com/office/drawing/2014/main" id="{0DFBB0EA-9A13-9779-96D5-F2EE471622F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3">
                              <a:clrChange>
                                <a:clrFrom>
                                  <a:srgbClr val="FFFFFF"/>
                                </a:clrFrom>
                                <a:clrTo>
                                  <a:srgbClr val="FFFFFF">
                                    <a:alpha val="0"/>
                                  </a:srgbClr>
                                </a:clrTo>
                              </a:clrChang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4">
                                      <a14:imgEffect>
                                        <a14:backgroundRemoval t="3298" b="93286" l="9783" r="91033">
                                          <a14:foregroundMark x1="17002" y1="66866" x2="16033" y2="69258"/>
                                          <a14:foregroundMark x1="19158" y1="44287" x2="19079" y2="48282"/>
                                          <a14:foregroundMark x1="15082" y1="45230" x2="9783" y2="60188"/>
                                          <a14:foregroundMark x1="30336" y1="84473" x2="32337" y2="90577"/>
                                          <a14:foregroundMark x1="18207" y1="47468" x2="18633" y2="48768"/>
                                          <a14:foregroundMark x1="85352" y1="64167" x2="86141" y2="66549"/>
                                          <a14:foregroundMark x1="77717" y1="41107" x2="78543" y2="43602"/>
                                          <a14:foregroundMark x1="84511" y1="50177" x2="87995" y2="63721"/>
                                          <a14:foregroundMark x1="89266" y1="56066" x2="88881" y2="63499"/>
                                          <a14:foregroundMark x1="85259" y1="73278" x2="75679" y2="84688"/>
                                          <a14:foregroundMark x1="88043" y1="66313" x2="87228" y2="69022"/>
                                          <a14:foregroundMark x1="88043" y1="69729" x2="87636" y2="71614"/>
                                          <a14:foregroundMark x1="87772" y1="69611" x2="86413" y2="71849"/>
                                          <a14:foregroundMark x1="46875" y1="93286" x2="46875" y2="93286"/>
                                          <a14:foregroundMark x1="51223" y1="29682" x2="53804" y2="30389"/>
                                          <a14:foregroundMark x1="60326" y1="31213" x2="58696" y2="31567"/>
                                          <a14:backgroundMark x1="46603" y1="8245" x2="47283" y2="7303"/>
                                          <a14:backgroundMark x1="47690" y1="7303" x2="45788" y2="12485"/>
                                          <a14:backgroundMark x1="43750" y1="8363" x2="43614" y2="10836"/>
                                          <a14:backgroundMark x1="44565" y1="8598" x2="50679" y2="9776"/>
                                          <a14:backgroundMark x1="52582" y1="8716" x2="57065" y2="11190"/>
                                          <a14:backgroundMark x1="52038" y1="8834" x2="52174" y2="12956"/>
                                          <a14:backgroundMark x1="52989" y1="7420" x2="56250" y2="7656"/>
                                          <a14:backgroundMark x1="53940" y1="5771" x2="56250" y2="9305"/>
                                          <a14:backgroundMark x1="45109" y1="2709" x2="38315" y2="6007"/>
                                          <a14:backgroundMark x1="87658" y1="72372" x2="87228" y2="73734"/>
                                          <a14:backgroundMark x1="88619" y1="69330" x2="88471" y2="69798"/>
                                          <a14:backgroundMark x1="90353" y1="63840" x2="89472" y2="66630"/>
                                          <a14:backgroundMark x1="86957" y1="76443" x2="89266" y2="73734"/>
                                          <a14:backgroundMark x1="91848" y1="60777" x2="90489" y2="68080"/>
                                          <a14:backgroundMark x1="65897" y1="353" x2="41168" y2="11425"/>
                                          <a14:backgroundMark x1="38723" y1="2827" x2="40217" y2="13310"/>
                                          <a14:backgroundMark x1="48098" y1="2002" x2="38043" y2="11661"/>
                                          <a14:backgroundMark x1="39402" y1="7892" x2="68207" y2="5300"/>
                                          <a14:backgroundMark x1="45924" y1="2591" x2="64130" y2="7067"/>
                                          <a14:backgroundMark x1="46603" y1="2827" x2="64130" y2="10954"/>
                                          <a14:backgroundMark x1="37772" y1="9069" x2="63995" y2="16372"/>
                                          <a14:backgroundMark x1="35326" y1="15783" x2="63043" y2="14959"/>
                                          <a14:backgroundMark x1="39946" y1="18021" x2="67120" y2="19081"/>
                                          <a14:backgroundMark x1="49728" y1="20141" x2="59647" y2="19670"/>
                                          <a14:backgroundMark x1="46196" y1="22615" x2="60054" y2="19906"/>
                                          <a14:backgroundMark x1="44293" y1="21437" x2="63723" y2="19552"/>
                                          <a14:backgroundMark x1="43478" y1="21555" x2="56929" y2="21790"/>
                                          <a14:backgroundMark x1="56929" y1="13310" x2="50543" y2="23675"/>
                                          <a14:backgroundMark x1="49592" y1="47585" x2="38179" y2="71614"/>
                                          <a14:backgroundMark x1="52446" y1="39929" x2="49321" y2="68669"/>
                                          <a14:backgroundMark x1="25000" y1="52650" x2="65082" y2="54064"/>
                                          <a14:backgroundMark x1="26223" y1="54299" x2="55707" y2="51826"/>
                                          <a14:backgroundMark x1="26902" y1="56655" x2="64946" y2="57479"/>
                                          <a14:backgroundMark x1="30978" y1="61013" x2="68750" y2="58422"/>
                                          <a14:backgroundMark x1="28397" y1="63015" x2="69022" y2="60542"/>
                                          <a14:backgroundMark x1="24321" y1="59953" x2="70380" y2="62898"/>
                                          <a14:backgroundMark x1="43478" y1="50177" x2="45380" y2="73498"/>
                                          <a14:backgroundMark x1="26223" y1="53475" x2="32745" y2="76443"/>
                                          <a14:backgroundMark x1="30027" y1="57479" x2="45380" y2="80801"/>
                                          <a14:backgroundMark x1="17799" y1="57244" x2="26902" y2="76561"/>
                                          <a14:backgroundMark x1="20245" y1="58893" x2="36277" y2="74676"/>
                                          <a14:backgroundMark x1="20652" y1="57479" x2="28804" y2="74558"/>
                                          <a14:backgroundMark x1="18478" y1="58657" x2="25543" y2="73027"/>
                                          <a14:backgroundMark x1="25951" y1="52886" x2="37092" y2="73852"/>
                                          <a14:backgroundMark x1="34375" y1="47468" x2="40353" y2="62898"/>
                                          <a14:backgroundMark x1="36277" y1="42403" x2="41576" y2="61366"/>
                                          <a14:backgroundMark x1="44973" y1="41578" x2="34647" y2="54770"/>
                                          <a14:backgroundMark x1="34375" y1="43934" x2="56250" y2="38869"/>
                                          <a14:backgroundMark x1="43071" y1="39458" x2="54348" y2="41225"/>
                                          <a14:backgroundMark x1="44022" y1="37809" x2="59375" y2="38869"/>
                                          <a14:backgroundMark x1="48098" y1="37809" x2="64130" y2="42049"/>
                                          <a14:backgroundMark x1="64130" y1="42049" x2="73098" y2="49941"/>
                                          <a14:backgroundMark x1="67527" y1="45347" x2="73777" y2="57008"/>
                                          <a14:backgroundMark x1="73505" y1="51237" x2="73370" y2="64547"/>
                                          <a14:backgroundMark x1="63723" y1="46172" x2="61957" y2="62662"/>
                                          <a14:backgroundMark x1="68478" y1="51826" x2="68207" y2="66549"/>
                                          <a14:backgroundMark x1="66848" y1="49706" x2="71196" y2="64900"/>
                                          <a14:backgroundMark x1="73777" y1="56419" x2="74457" y2="71143"/>
                                          <a14:backgroundMark x1="74049" y1="61955" x2="66168" y2="72203"/>
                                          <a14:backgroundMark x1="69293" y1="68080" x2="55707" y2="79505"/>
                                          <a14:backgroundMark x1="69429" y1="71849" x2="57473" y2="81154"/>
                                          <a14:backgroundMark x1="67120" y1="75147" x2="47418" y2="83628"/>
                                          <a14:backgroundMark x1="68071" y1="66784" x2="50543" y2="75383"/>
                                          <a14:backgroundMark x1="44293" y1="36985" x2="42120" y2="36985"/>
                                          <a14:backgroundMark x1="30299" y1="44523" x2="20652" y2="59953"/>
                                          <a14:backgroundMark x1="25000" y1="45819" x2="20924" y2="55948"/>
                                          <a14:backgroundMark x1="20245" y1="49706" x2="17799" y2="60306"/>
                                          <a14:backgroundMark x1="19429" y1="56419" x2="19429" y2="67845"/>
                                          <a14:backgroundMark x1="18071" y1="63722" x2="20924" y2="70082"/>
                                          <a14:backgroundMark x1="24592" y1="71967" x2="35326" y2="83628"/>
                                          <a14:backgroundMark x1="27174" y1="79034" x2="44429" y2="84923"/>
                                          <a14:backgroundMark x1="26495" y1="77856" x2="33424" y2="84452"/>
                                          <a14:backgroundMark x1="21875" y1="61955" x2="23777" y2="71849"/>
                                          <a14:backgroundMark x1="19973" y1="63486" x2="20652" y2="72438"/>
                                          <a14:backgroundMark x1="18750" y1="65135" x2="19701" y2="68316"/>
                                          <a14:backgroundMark x1="21467" y1="57244" x2="30027" y2="42874"/>
                                          <a14:backgroundMark x1="19701" y1="51237" x2="33424" y2="41814"/>
                                          <a14:backgroundMark x1="29755" y1="44287" x2="23098" y2="51001"/>
                                          <a14:backgroundMark x1="26902" y1="45583" x2="23098" y2="49941"/>
                                          <a14:backgroundMark x1="28668" y1="44759" x2="18342" y2="51826"/>
                                          <a14:backgroundMark x1="26766" y1="43110" x2="17799" y2="52886"/>
                                          <a14:backgroundMark x1="35054" y1="36985" x2="54076" y2="31567"/>
                                          <a14:backgroundMark x1="45652" y1="34158" x2="65082" y2="34982"/>
                                          <a14:backgroundMark x1="50000" y1="33451" x2="59375" y2="38869"/>
                                          <a14:backgroundMark x1="63043" y1="37220" x2="75000" y2="47468"/>
                                          <a14:backgroundMark x1="66848" y1="38516" x2="75408" y2="46172"/>
                                          <a14:backgroundMark x1="66304" y1="38869" x2="77582" y2="55595"/>
                                          <a14:backgroundMark x1="76223" y1="46643" x2="80571" y2="60306"/>
                                          <a14:backgroundMark x1="77446" y1="47821" x2="79620" y2="61955"/>
                                          <a14:backgroundMark x1="82201" y1="53239" x2="80027" y2="65371"/>
                                          <a14:backgroundMark x1="81522" y1="67020" x2="75272" y2="75147"/>
                                          <a14:backgroundMark x1="77446" y1="70318" x2="67527" y2="81390"/>
                                          <a14:backgroundMark x1="74049" y1="77621" x2="60054" y2="85395"/>
                                          <a14:backgroundMark x1="59918" y1="84452" x2="43750" y2="85512"/>
                                          <a14:backgroundMark x1="44973" y1="85395" x2="58832" y2="85395"/>
                                          <a14:backgroundMark x1="50272" y1="86808" x2="44022" y2="86337"/>
                                          <a14:backgroundMark x1="43071" y1="85984" x2="53397" y2="85984"/>
                                          <a14:backgroundMark x1="79348" y1="47821" x2="81658" y2="59482"/>
                                          <a14:backgroundMark x1="75951" y1="43463" x2="79755" y2="51001"/>
                                          <a14:backgroundMark x1="78397" y1="46996" x2="80707" y2="56655"/>
                                          <a14:backgroundMark x1="80571" y1="58893" x2="81250" y2="62191"/>
                                          <a14:backgroundMark x1="83832" y1="58657" x2="83152" y2="63840"/>
                                          <a14:backgroundMark x1="82745" y1="57833" x2="82201" y2="66196"/>
                                          <a14:backgroundMark x1="84103" y1="59717" x2="82745" y2="65135"/>
                                          <a14:backgroundMark x1="45924" y1="33098" x2="68071" y2="3804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8741" t="24894" r="8693" b="4778"/>
                            <a:stretch/>
                          </p:blipFill>
                          <p:spPr bwMode="auto">
                            <a:xfrm>
                              <a:off x="7206432" y="947480"/>
                              <a:ext cx="818278" cy="803993"/>
                            </a:xfrm>
                            <a:prstGeom prst="ellipse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sp>
                          <p:nvSpPr>
                            <p:cNvPr id="1067" name="타원 1066">
                              <a:extLst>
                                <a:ext uri="{FF2B5EF4-FFF2-40B4-BE49-F238E27FC236}">
                                  <a16:creationId xmlns:a16="http://schemas.microsoft.com/office/drawing/2014/main" id="{E4024F1B-AB05-F92B-2286-CC533F19B65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59215" y="982847"/>
                              <a:ext cx="722235" cy="722235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  <p:sp>
                        <p:nvSpPr>
                          <p:cNvPr id="1062" name="타원 1061">
                            <a:extLst>
                              <a:ext uri="{FF2B5EF4-FFF2-40B4-BE49-F238E27FC236}">
                                <a16:creationId xmlns:a16="http://schemas.microsoft.com/office/drawing/2014/main" id="{BEB18794-9DBC-FD49-1E60-78603D1500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08479" y="4329648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grpSp>
                      <p:nvGrpSpPr>
                        <p:cNvPr id="1069" name="그룹 1068">
                          <a:extLst>
                            <a:ext uri="{FF2B5EF4-FFF2-40B4-BE49-F238E27FC236}">
                              <a16:creationId xmlns:a16="http://schemas.microsoft.com/office/drawing/2014/main" id="{E463A3E3-DFAD-2321-D7AB-4BCB0EF2CC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87321" y="4079663"/>
                          <a:ext cx="982354" cy="1023597"/>
                          <a:chOff x="1987321" y="4079663"/>
                          <a:chExt cx="982354" cy="1023597"/>
                        </a:xfrm>
                      </p:grpSpPr>
                      <p:pic>
                        <p:nvPicPr>
                          <p:cNvPr id="1064" name="Picture 6">
                            <a:extLst>
                              <a:ext uri="{FF2B5EF4-FFF2-40B4-BE49-F238E27FC236}">
                                <a16:creationId xmlns:a16="http://schemas.microsoft.com/office/drawing/2014/main" id="{0610F412-E42F-3075-B21E-6F9EB7BCEFC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1987321" y="4079663"/>
                            <a:ext cx="982354" cy="1023597"/>
                          </a:xfrm>
                          <a:prstGeom prst="ellipse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68" name="Picture 6">
                            <a:extLst>
                              <a:ext uri="{FF2B5EF4-FFF2-40B4-BE49-F238E27FC236}">
                                <a16:creationId xmlns:a16="http://schemas.microsoft.com/office/drawing/2014/main" id="{F7EF28BE-1B34-1AC7-A581-071C79ABFDA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9851" t="17987" r="18885" b="50161"/>
                          <a:stretch/>
                        </p:blipFill>
                        <p:spPr bwMode="auto">
                          <a:xfrm>
                            <a:off x="2473959" y="4079663"/>
                            <a:ext cx="495715" cy="505037"/>
                          </a:xfrm>
                          <a:prstGeom prst="rect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1065" name="Picture 2">
                          <a:extLst>
                            <a:ext uri="{FF2B5EF4-FFF2-40B4-BE49-F238E27FC236}">
                              <a16:creationId xmlns:a16="http://schemas.microsoft.com/office/drawing/2014/main" id="{341F9356-2AC2-1821-7E9A-6F8E998072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37446E"/>
                            </a:clrFrom>
                            <a:clrTo>
                              <a:srgbClr val="37446E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9399" t="39848" r="30518" b="37778"/>
                        <a:stretch/>
                      </p:blipFill>
                      <p:spPr bwMode="auto">
                        <a:xfrm>
                          <a:off x="2088183" y="4213544"/>
                          <a:ext cx="766340" cy="760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sp>
                    <p:nvSpPr>
                      <p:cNvPr id="1072" name="원호 1071">
                        <a:extLst>
                          <a:ext uri="{FF2B5EF4-FFF2-40B4-BE49-F238E27FC236}">
                            <a16:creationId xmlns:a16="http://schemas.microsoft.com/office/drawing/2014/main" id="{329C2F9D-04A1-3556-2DC6-89CA24B94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891" y="4079663"/>
                        <a:ext cx="759600" cy="759600"/>
                      </a:xfrm>
                      <a:prstGeom prst="arc">
                        <a:avLst/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B778C19E-4B03-74D8-DD27-BD2FE45415DA}"/>
                    </a:ext>
                  </a:extLst>
                </p:cNvPr>
                <p:cNvGrpSpPr/>
                <p:nvPr/>
              </p:nvGrpSpPr>
              <p:grpSpPr>
                <a:xfrm>
                  <a:off x="1450975" y="1317830"/>
                  <a:ext cx="3217845" cy="449830"/>
                  <a:chOff x="1450975" y="1317830"/>
                  <a:chExt cx="3217845" cy="449830"/>
                </a:xfrm>
              </p:grpSpPr>
              <p:grpSp>
                <p:nvGrpSpPr>
                  <p:cNvPr id="1234" name="그룹 1233">
                    <a:extLst>
                      <a:ext uri="{FF2B5EF4-FFF2-40B4-BE49-F238E27FC236}">
                        <a16:creationId xmlns:a16="http://schemas.microsoft.com/office/drawing/2014/main" id="{E82BAFC4-914C-6C2F-E72B-50A99FADE26A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317830"/>
                    <a:ext cx="3217845" cy="449830"/>
                    <a:chOff x="1450975" y="4027426"/>
                    <a:chExt cx="3217845" cy="449830"/>
                  </a:xfrm>
                </p:grpSpPr>
                <p:sp>
                  <p:nvSpPr>
                    <p:cNvPr id="1074" name="직사각형 1073">
                      <a:extLst>
                        <a:ext uri="{FF2B5EF4-FFF2-40B4-BE49-F238E27FC236}">
                          <a16:creationId xmlns:a16="http://schemas.microsoft.com/office/drawing/2014/main" id="{F2799C5A-6486-0EAE-1916-7BC92C6F8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75" y="4027426"/>
                      <a:ext cx="3217845" cy="44983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75" name="TextBox 1074">
                      <a:extLst>
                        <a:ext uri="{FF2B5EF4-FFF2-40B4-BE49-F238E27FC236}">
                          <a16:creationId xmlns:a16="http://schemas.microsoft.com/office/drawing/2014/main" id="{BD4DB6DB-826E-36EB-CF91-22B56163C7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0716" y="4129231"/>
                      <a:ext cx="8383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</a:t>
                      </a: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게이지 외형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37384A31-E71E-24F3-D045-B113F6AC95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1767660"/>
                    <a:ext cx="321784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C1C477C-4670-DA8E-343D-ED748B25292E}"/>
                  </a:ext>
                </a:extLst>
              </p:cNvPr>
              <p:cNvGrpSpPr/>
              <p:nvPr/>
            </p:nvGrpSpPr>
            <p:grpSpPr>
              <a:xfrm>
                <a:off x="4959106" y="1317830"/>
                <a:ext cx="3497752" cy="2630891"/>
                <a:chOff x="4959106" y="1317830"/>
                <a:chExt cx="3497752" cy="2630891"/>
              </a:xfrm>
            </p:grpSpPr>
            <p:sp>
              <p:nvSpPr>
                <p:cNvPr id="1244" name="TextBox 1243">
                  <a:extLst>
                    <a:ext uri="{FF2B5EF4-FFF2-40B4-BE49-F238E27FC236}">
                      <a16:creationId xmlns:a16="http://schemas.microsoft.com/office/drawing/2014/main" id="{48F04661-9246-CBF2-A90A-A2DDF0FCCE8E}"/>
                    </a:ext>
                  </a:extLst>
                </p:cNvPr>
                <p:cNvSpPr txBox="1"/>
                <p:nvPr/>
              </p:nvSpPr>
              <p:spPr>
                <a:xfrm>
                  <a:off x="5417564" y="1827463"/>
                  <a:ext cx="2580835" cy="43858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외곽의 테두리가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여러 겹의 고리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분리되고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처럼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각자의 축을 따라 한바퀴 회전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E716FC09-A7C1-DF89-AF80-981367298E3E}"/>
                    </a:ext>
                  </a:extLst>
                </p:cNvPr>
                <p:cNvGrpSpPr/>
                <p:nvPr/>
              </p:nvGrpSpPr>
              <p:grpSpPr>
                <a:xfrm>
                  <a:off x="5122407" y="2398139"/>
                  <a:ext cx="3171150" cy="1550582"/>
                  <a:chOff x="5111036" y="2361397"/>
                  <a:chExt cx="3171150" cy="1550582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287B0F20-99AE-7FD8-407A-88B2A35B18C0}"/>
                      </a:ext>
                    </a:extLst>
                  </p:cNvPr>
                  <p:cNvGrpSpPr/>
                  <p:nvPr/>
                </p:nvGrpSpPr>
                <p:grpSpPr>
                  <a:xfrm>
                    <a:off x="5111036" y="2514859"/>
                    <a:ext cx="1179244" cy="1397120"/>
                    <a:chOff x="5221802" y="2514859"/>
                    <a:chExt cx="1179244" cy="139712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B81D191E-64EE-FF44-0AB5-9CF04C485F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21802" y="2514859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911A9367-9535-1F46-95AA-0E03E67E2B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85D0EE6C-201B-0FC0-E153-3D815875D0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9A119713-5872-B9B5-9AC8-B112598A768B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D9005C5D-1C86-F0E5-4517-38C7641D92FA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6CEAFF03-689A-61A1-E23E-B2417ED85E70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238946C4-6014-1C9C-4E31-DE2138AA47A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F0D0B6F4-3ADF-DB5D-A97B-0262D25E03C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0BD7FAAC-E3C4-E97A-2A7C-A4303D6FC07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A101E736-0BC1-1AF5-2DA4-2A854EC417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846B91A5-C7B0-3319-A3A5-4750B4506847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167708F7-9700-B0DE-6745-83B48AE5D3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ED8559A2-7E89-6C06-D76D-BF0DA97FEB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376" y="3742702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0DA0AA75-C2AD-740C-B7D0-3936B6428518}"/>
                      </a:ext>
                    </a:extLst>
                  </p:cNvPr>
                  <p:cNvGrpSpPr/>
                  <p:nvPr/>
                </p:nvGrpSpPr>
                <p:grpSpPr>
                  <a:xfrm>
                    <a:off x="6586542" y="2361397"/>
                    <a:ext cx="1695644" cy="1550582"/>
                    <a:chOff x="6536732" y="2361397"/>
                    <a:chExt cx="1695644" cy="1550582"/>
                  </a:xfrm>
                </p:grpSpPr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B3F191B-BD49-8F93-E7DD-3A13650F85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51794" y="3742702"/>
                      <a:ext cx="1665521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닥터 </a:t>
                      </a:r>
                      <a:r>
                        <a:rPr lang="ko-KR" altLang="en-US" sz="800" dirty="0" err="1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스트레인지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아가모토의 눈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pic>
                  <p:nvPicPr>
                    <p:cNvPr id="11" name="그림 10" descr="그린, 빛, 실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E1663F23-3C82-FE3C-88C4-33D018536D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910" t="-484" r="22641" b="19735"/>
                    <a:stretch/>
                  </p:blipFill>
                  <p:spPr>
                    <a:xfrm>
                      <a:off x="6536732" y="2361397"/>
                      <a:ext cx="1695644" cy="1363183"/>
                    </a:xfrm>
                    <a:prstGeom prst="rect">
                      <a:avLst/>
                    </a:prstGeom>
                    <a:ln w="3175">
                      <a:solidFill>
                        <a:srgbClr val="D4CFC5"/>
                      </a:solidFill>
                    </a:ln>
                  </p:spPr>
                </p:pic>
              </p:grp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BE90AD82-6BD4-17ED-F79F-6EFC2EED6277}"/>
                    </a:ext>
                  </a:extLst>
                </p:cNvPr>
                <p:cNvGrpSpPr/>
                <p:nvPr/>
              </p:nvGrpSpPr>
              <p:grpSpPr>
                <a:xfrm>
                  <a:off x="4959106" y="1317830"/>
                  <a:ext cx="3497752" cy="449830"/>
                  <a:chOff x="4959106" y="1317830"/>
                  <a:chExt cx="3497752" cy="449830"/>
                </a:xfrm>
              </p:grpSpPr>
              <p:grpSp>
                <p:nvGrpSpPr>
                  <p:cNvPr id="1264" name="그룹 1263">
                    <a:extLst>
                      <a:ext uri="{FF2B5EF4-FFF2-40B4-BE49-F238E27FC236}">
                        <a16:creationId xmlns:a16="http://schemas.microsoft.com/office/drawing/2014/main" id="{5838E5E1-20E4-65AE-3F50-4E59A64861A1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317830"/>
                    <a:ext cx="3497752" cy="449830"/>
                    <a:chOff x="4863770" y="4027426"/>
                    <a:chExt cx="3497752" cy="449830"/>
                  </a:xfrm>
                </p:grpSpPr>
                <p:sp>
                  <p:nvSpPr>
                    <p:cNvPr id="1224" name="직사각형 1223">
                      <a:extLst>
                        <a:ext uri="{FF2B5EF4-FFF2-40B4-BE49-F238E27FC236}">
                          <a16:creationId xmlns:a16="http://schemas.microsoft.com/office/drawing/2014/main" id="{A5C59766-4817-0841-3ECA-5E7355F6A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770" y="4027426"/>
                      <a:ext cx="3497752" cy="44983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25" name="TextBox 1224">
                      <a:extLst>
                        <a:ext uri="{FF2B5EF4-FFF2-40B4-BE49-F238E27FC236}">
                          <a16:creationId xmlns:a16="http://schemas.microsoft.com/office/drawing/2014/main" id="{03E1DC80-FC22-7634-A49E-BB0013DA07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42220" y="4129231"/>
                      <a:ext cx="174086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시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게이지 외형 변경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cxnSp>
                <p:nvCxnSpPr>
                  <p:cNvPr id="55" name="직선 연결선 54">
                    <a:extLst>
                      <a:ext uri="{FF2B5EF4-FFF2-40B4-BE49-F238E27FC236}">
                        <a16:creationId xmlns:a16="http://schemas.microsoft.com/office/drawing/2014/main" id="{00CDB592-4F59-A426-6813-257DC4F8BF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59106" y="1767660"/>
                    <a:ext cx="3497752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75B92B2-50B1-319F-9B3A-0453F2454B9D}"/>
                  </a:ext>
                </a:extLst>
              </p:cNvPr>
              <p:cNvGrpSpPr/>
              <p:nvPr/>
            </p:nvGrpSpPr>
            <p:grpSpPr>
              <a:xfrm>
                <a:off x="8747143" y="1317830"/>
                <a:ext cx="3217845" cy="2630891"/>
                <a:chOff x="8747143" y="1317830"/>
                <a:chExt cx="3217845" cy="2630891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4BFC081E-C352-9590-DF12-BFD5A0DA832B}"/>
                    </a:ext>
                  </a:extLst>
                </p:cNvPr>
                <p:cNvGrpSpPr/>
                <p:nvPr/>
              </p:nvGrpSpPr>
              <p:grpSpPr>
                <a:xfrm>
                  <a:off x="8969228" y="2087889"/>
                  <a:ext cx="2596844" cy="1860832"/>
                  <a:chOff x="9057643" y="2051692"/>
                  <a:chExt cx="2596844" cy="1860832"/>
                </a:xfrm>
              </p:grpSpPr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EB98BFD5-DD02-A377-1E25-46AA19E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2051692"/>
                    <a:ext cx="2213786" cy="1774545"/>
                    <a:chOff x="9057643" y="4761288"/>
                    <a:chExt cx="2213786" cy="1774545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0A7CC46-193B-9A3A-46F5-064D1B419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A6C33D72-B8CC-3DBB-CDED-C4229CC773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9FC0B59-6A36-05B7-8991-A4D47DDC9E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4E2F62DB-ECC3-9590-B8F4-4EF365BCE84F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D1DDB76E-F3BF-0FA2-14CC-DB281A353A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30905"/>
                      <a:chOff x="9458451" y="4846245"/>
                      <a:chExt cx="1780200" cy="630905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E41B2567-DF3D-EAC4-D53C-4D7A4C947C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8E37F66-955B-AC37-33A1-1A339C9B10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07793"/>
                        <a:chOff x="2418506" y="5036036"/>
                        <a:chExt cx="487068" cy="507793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D5011061-889E-997F-3596-7BA7E931C3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319BB1CF-5962-A618-8291-15EB8F245942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2143" y="5028398"/>
                          <a:ext cx="435794" cy="451069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E7F01CF6-CE11-2B39-615C-77073F1DB7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19063" y="6381945"/>
                      <a:ext cx="929250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4A27010C-EC0A-AC6A-6677-7DCC1AE771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10E9713C-E977-2225-39FE-874FA478D0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2D318872-3CC4-03F3-CB2C-D15D4E5927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A8085F7E-D2B3-7FA0-F40B-DA52B2BD8A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900C7D84-9991-C6C6-1A94-9E694F71BF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88A8E37F-22C7-AB25-74B1-78827EE8C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5E804C49-0EA8-E74C-92CB-CC714003B7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FF490219-A0EB-1279-2807-3FCE9D4BEC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6070862"/>
                      <a:ext cx="363871" cy="388026"/>
                      <a:chOff x="9424013" y="6071350"/>
                      <a:chExt cx="363871" cy="388026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F83E6240-825D-0BEB-BE0A-B155C1D29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6071350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B0EEC765-6B75-84C0-891A-926E41BD100C}"/>
                          </a:ext>
                        </a:extLst>
                      </p:cNvPr>
                      <p:cNvCxnSpPr>
                        <a:cxnSpLocks/>
                        <a:stCxn id="1094" idx="4"/>
                        <a:endCxn id="1092" idx="1"/>
                      </p:cNvCxnSpPr>
                      <p:nvPr/>
                    </p:nvCxnSpPr>
                    <p:spPr>
                      <a:xfrm rot="16200000" flipH="1">
                        <a:off x="9465935" y="6137427"/>
                        <a:ext cx="316027" cy="327871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FD0B05A4-7F82-50F7-4608-6FD03183EDD2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2942917"/>
                    <a:ext cx="766116" cy="969607"/>
                    <a:chOff x="10888371" y="2942917"/>
                    <a:chExt cx="766116" cy="969607"/>
                  </a:xfrm>
                </p:grpSpPr>
                <p:grpSp>
                  <p:nvGrpSpPr>
                    <p:cNvPr id="1086" name="그룹 1085">
                      <a:extLst>
                        <a:ext uri="{FF2B5EF4-FFF2-40B4-BE49-F238E27FC236}">
                          <a16:creationId xmlns:a16="http://schemas.microsoft.com/office/drawing/2014/main" id="{690F169A-C84B-925E-A423-B0FB6D71FD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88371" y="2942917"/>
                      <a:ext cx="766116" cy="969607"/>
                      <a:chOff x="10564825" y="5652513"/>
                      <a:chExt cx="766116" cy="969607"/>
                    </a:xfrm>
                  </p:grpSpPr>
                  <p:grpSp>
                    <p:nvGrpSpPr>
                      <p:cNvPr id="1028" name="그룹 1027">
                        <a:extLst>
                          <a:ext uri="{FF2B5EF4-FFF2-40B4-BE49-F238E27FC236}">
                            <a16:creationId xmlns:a16="http://schemas.microsoft.com/office/drawing/2014/main" id="{66CCA633-7A22-C61C-15F5-E749F7D34F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564825" y="5652513"/>
                        <a:ext cx="766116" cy="752742"/>
                        <a:chOff x="2557364" y="5536194"/>
                        <a:chExt cx="850676" cy="835826"/>
                      </a:xfrm>
                    </p:grpSpPr>
                    <p:pic>
                      <p:nvPicPr>
                        <p:cNvPr id="1029" name="Picture 2">
                          <a:extLst>
                            <a:ext uri="{FF2B5EF4-FFF2-40B4-BE49-F238E27FC236}">
                              <a16:creationId xmlns:a16="http://schemas.microsoft.com/office/drawing/2014/main" id="{0D16683D-76A9-AAC9-D55D-0782BBE73B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2557364" y="5536194"/>
                          <a:ext cx="850676" cy="835826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030" name="그룹 1029">
                          <a:extLst>
                            <a:ext uri="{FF2B5EF4-FFF2-40B4-BE49-F238E27FC236}">
                              <a16:creationId xmlns:a16="http://schemas.microsoft.com/office/drawing/2014/main" id="{14CC6F4F-D3CC-1CA9-7B0E-9D671FFDFA4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92211" y="5560204"/>
                          <a:ext cx="785932" cy="785933"/>
                          <a:chOff x="2592211" y="4527198"/>
                          <a:chExt cx="785932" cy="785933"/>
                        </a:xfrm>
                      </p:grpSpPr>
                      <p:sp>
                        <p:nvSpPr>
                          <p:cNvPr id="1033" name="자유형: 도형 1032">
                            <a:extLst>
                              <a:ext uri="{FF2B5EF4-FFF2-40B4-BE49-F238E27FC236}">
                                <a16:creationId xmlns:a16="http://schemas.microsoft.com/office/drawing/2014/main" id="{D44913F0-5928-7649-7B9E-4B70BBB2C5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2618369" y="4527198"/>
                            <a:ext cx="366076" cy="254990"/>
                          </a:xfrm>
                          <a:custGeom>
                            <a:avLst/>
                            <a:gdLst>
                              <a:gd name="connsiteX0" fmla="*/ 365726 w 366076"/>
                              <a:gd name="connsiteY0" fmla="*/ 0 h 254990"/>
                              <a:gd name="connsiteX1" fmla="*/ 366076 w 366076"/>
                              <a:gd name="connsiteY1" fmla="*/ 35 h 254990"/>
                              <a:gd name="connsiteX2" fmla="*/ 366076 w 366076"/>
                              <a:gd name="connsiteY2" fmla="*/ 254990 h 254990"/>
                              <a:gd name="connsiteX3" fmla="*/ 0 w 366076"/>
                              <a:gd name="connsiteY3" fmla="*/ 254990 h 254990"/>
                              <a:gd name="connsiteX4" fmla="*/ 4638 w 366076"/>
                              <a:gd name="connsiteY4" fmla="*/ 240006 h 254990"/>
                              <a:gd name="connsiteX5" fmla="*/ 365726 w 366076"/>
                              <a:gd name="connsiteY5" fmla="*/ 0 h 2549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66076" h="254990">
                                <a:moveTo>
                                  <a:pt x="365726" y="0"/>
                                </a:moveTo>
                                <a:lnTo>
                                  <a:pt x="366076" y="35"/>
                                </a:lnTo>
                                <a:lnTo>
                                  <a:pt x="366076" y="254990"/>
                                </a:lnTo>
                                <a:lnTo>
                                  <a:pt x="0" y="254990"/>
                                </a:lnTo>
                                <a:lnTo>
                                  <a:pt x="4638" y="240006"/>
                                </a:lnTo>
                                <a:cubicBezTo>
                                  <a:pt x="64130" y="98965"/>
                                  <a:pt x="203402" y="0"/>
                                  <a:pt x="365726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4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contrast="-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12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4" name="자유형: 도형 1033">
                            <a:extLst>
                              <a:ext uri="{FF2B5EF4-FFF2-40B4-BE49-F238E27FC236}">
                                <a16:creationId xmlns:a16="http://schemas.microsoft.com/office/drawing/2014/main" id="{DD552DFD-B223-C8FC-C25A-13D72E1C5D4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2592211" y="4782188"/>
                            <a:ext cx="392234" cy="530943"/>
                          </a:xfrm>
                          <a:custGeom>
                            <a:avLst/>
                            <a:gdLst>
                              <a:gd name="connsiteX0" fmla="*/ 26158 w 392234"/>
                              <a:gd name="connsiteY0" fmla="*/ 0 h 530943"/>
                              <a:gd name="connsiteX1" fmla="*/ 392234 w 392234"/>
                              <a:gd name="connsiteY1" fmla="*/ 0 h 530943"/>
                              <a:gd name="connsiteX2" fmla="*/ 392234 w 392234"/>
                              <a:gd name="connsiteY2" fmla="*/ 530908 h 530943"/>
                              <a:gd name="connsiteX3" fmla="*/ 391884 w 392234"/>
                              <a:gd name="connsiteY3" fmla="*/ 530943 h 530943"/>
                              <a:gd name="connsiteX4" fmla="*/ 0 w 392234"/>
                              <a:gd name="connsiteY4" fmla="*/ 137977 h 530943"/>
                              <a:gd name="connsiteX5" fmla="*/ 7962 w 392234"/>
                              <a:gd name="connsiteY5" fmla="*/ 58780 h 530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92234" h="530943">
                                <a:moveTo>
                                  <a:pt x="26158" y="0"/>
                                </a:moveTo>
                                <a:lnTo>
                                  <a:pt x="392234" y="0"/>
                                </a:lnTo>
                                <a:lnTo>
                                  <a:pt x="392234" y="530908"/>
                                </a:lnTo>
                                <a:lnTo>
                                  <a:pt x="391884" y="530943"/>
                                </a:lnTo>
                                <a:cubicBezTo>
                                  <a:pt x="175452" y="530943"/>
                                  <a:pt x="0" y="355006"/>
                                  <a:pt x="0" y="137977"/>
                                </a:cubicBezTo>
                                <a:cubicBezTo>
                                  <a:pt x="0" y="110848"/>
                                  <a:pt x="2742" y="84361"/>
                                  <a:pt x="7962" y="5878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5" name="자유형: 도형 1034">
                            <a:extLst>
                              <a:ext uri="{FF2B5EF4-FFF2-40B4-BE49-F238E27FC236}">
                                <a16:creationId xmlns:a16="http://schemas.microsoft.com/office/drawing/2014/main" id="{6381B6D2-7AE8-8B45-3E47-4DCDDF1A101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 flipH="1">
                            <a:off x="2985909" y="4527198"/>
                            <a:ext cx="366076" cy="254990"/>
                          </a:xfrm>
                          <a:custGeom>
                            <a:avLst/>
                            <a:gdLst>
                              <a:gd name="connsiteX0" fmla="*/ 365726 w 366076"/>
                              <a:gd name="connsiteY0" fmla="*/ 0 h 254990"/>
                              <a:gd name="connsiteX1" fmla="*/ 366076 w 366076"/>
                              <a:gd name="connsiteY1" fmla="*/ 35 h 254990"/>
                              <a:gd name="connsiteX2" fmla="*/ 366076 w 366076"/>
                              <a:gd name="connsiteY2" fmla="*/ 254990 h 254990"/>
                              <a:gd name="connsiteX3" fmla="*/ 0 w 366076"/>
                              <a:gd name="connsiteY3" fmla="*/ 254990 h 254990"/>
                              <a:gd name="connsiteX4" fmla="*/ 4638 w 366076"/>
                              <a:gd name="connsiteY4" fmla="*/ 240006 h 254990"/>
                              <a:gd name="connsiteX5" fmla="*/ 365726 w 366076"/>
                              <a:gd name="connsiteY5" fmla="*/ 0 h 2549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66076" h="254990">
                                <a:moveTo>
                                  <a:pt x="365726" y="0"/>
                                </a:moveTo>
                                <a:lnTo>
                                  <a:pt x="366076" y="35"/>
                                </a:lnTo>
                                <a:lnTo>
                                  <a:pt x="366076" y="254990"/>
                                </a:lnTo>
                                <a:lnTo>
                                  <a:pt x="0" y="254990"/>
                                </a:lnTo>
                                <a:lnTo>
                                  <a:pt x="4638" y="240006"/>
                                </a:lnTo>
                                <a:cubicBezTo>
                                  <a:pt x="64130" y="98965"/>
                                  <a:pt x="203402" y="0"/>
                                  <a:pt x="365726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4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contrast="-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12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6" name="자유형: 도형 1035">
                            <a:extLst>
                              <a:ext uri="{FF2B5EF4-FFF2-40B4-BE49-F238E27FC236}">
                                <a16:creationId xmlns:a16="http://schemas.microsoft.com/office/drawing/2014/main" id="{85455FB9-FC55-0055-A584-B6A6580CFFD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 flipH="1">
                            <a:off x="2985909" y="4782188"/>
                            <a:ext cx="392234" cy="530943"/>
                          </a:xfrm>
                          <a:custGeom>
                            <a:avLst/>
                            <a:gdLst>
                              <a:gd name="connsiteX0" fmla="*/ 26158 w 392234"/>
                              <a:gd name="connsiteY0" fmla="*/ 0 h 530943"/>
                              <a:gd name="connsiteX1" fmla="*/ 392234 w 392234"/>
                              <a:gd name="connsiteY1" fmla="*/ 0 h 530943"/>
                              <a:gd name="connsiteX2" fmla="*/ 392234 w 392234"/>
                              <a:gd name="connsiteY2" fmla="*/ 530908 h 530943"/>
                              <a:gd name="connsiteX3" fmla="*/ 391884 w 392234"/>
                              <a:gd name="connsiteY3" fmla="*/ 530943 h 530943"/>
                              <a:gd name="connsiteX4" fmla="*/ 0 w 392234"/>
                              <a:gd name="connsiteY4" fmla="*/ 137977 h 530943"/>
                              <a:gd name="connsiteX5" fmla="*/ 7962 w 392234"/>
                              <a:gd name="connsiteY5" fmla="*/ 58780 h 530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92234" h="530943">
                                <a:moveTo>
                                  <a:pt x="26158" y="0"/>
                                </a:moveTo>
                                <a:lnTo>
                                  <a:pt x="392234" y="0"/>
                                </a:lnTo>
                                <a:lnTo>
                                  <a:pt x="392234" y="530908"/>
                                </a:lnTo>
                                <a:lnTo>
                                  <a:pt x="391884" y="530943"/>
                                </a:lnTo>
                                <a:cubicBezTo>
                                  <a:pt x="175452" y="530943"/>
                                  <a:pt x="0" y="355006"/>
                                  <a:pt x="0" y="137977"/>
                                </a:cubicBezTo>
                                <a:cubicBezTo>
                                  <a:pt x="0" y="110848"/>
                                  <a:pt x="2742" y="84361"/>
                                  <a:pt x="7962" y="5878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</p:grpSp>
                  <p:sp>
                    <p:nvSpPr>
                      <p:cNvPr id="1054" name="TextBox 1053">
                        <a:extLst>
                          <a:ext uri="{FF2B5EF4-FFF2-40B4-BE49-F238E27FC236}">
                            <a16:creationId xmlns:a16="http://schemas.microsoft.com/office/drawing/2014/main" id="{A2CC7086-6784-B771-74B0-0EE6879D1D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53732" y="6451752"/>
                        <a:ext cx="588303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감소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cxnSp>
                  <p:nvCxnSpPr>
                    <p:cNvPr id="1038" name="직선 화살표 연결선 1037">
                      <a:extLst>
                        <a:ext uri="{FF2B5EF4-FFF2-40B4-BE49-F238E27FC236}">
                          <a16:creationId xmlns:a16="http://schemas.microsoft.com/office/drawing/2014/main" id="{5E1390A9-3AC1-2167-6AD8-449844D6ED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430811" y="3129173"/>
                      <a:ext cx="0" cy="407893"/>
                    </a:xfrm>
                    <a:prstGeom prst="straightConnector1">
                      <a:avLst/>
                    </a:prstGeom>
                    <a:ln w="952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C5EB6954-0176-578D-FCA4-218A5D722DB8}"/>
                    </a:ext>
                  </a:extLst>
                </p:cNvPr>
                <p:cNvGrpSpPr/>
                <p:nvPr/>
              </p:nvGrpSpPr>
              <p:grpSpPr>
                <a:xfrm>
                  <a:off x="8747143" y="1317830"/>
                  <a:ext cx="3217845" cy="449830"/>
                  <a:chOff x="8747143" y="1317830"/>
                  <a:chExt cx="3217845" cy="449830"/>
                </a:xfrm>
              </p:grpSpPr>
              <p:grpSp>
                <p:nvGrpSpPr>
                  <p:cNvPr id="1263" name="그룹 1262">
                    <a:extLst>
                      <a:ext uri="{FF2B5EF4-FFF2-40B4-BE49-F238E27FC236}">
                        <a16:creationId xmlns:a16="http://schemas.microsoft.com/office/drawing/2014/main" id="{A8A9C676-5920-E3CD-B406-D471079F1E8F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317830"/>
                    <a:ext cx="3217845" cy="449830"/>
                    <a:chOff x="8747143" y="4027426"/>
                    <a:chExt cx="3217845" cy="449830"/>
                  </a:xfrm>
                </p:grpSpPr>
                <p:sp>
                  <p:nvSpPr>
                    <p:cNvPr id="1184" name="직사각형 1183">
                      <a:extLst>
                        <a:ext uri="{FF2B5EF4-FFF2-40B4-BE49-F238E27FC236}">
                          <a16:creationId xmlns:a16="http://schemas.microsoft.com/office/drawing/2014/main" id="{D382C2AC-C1E8-2114-5B45-D70348EDC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7143" y="4027426"/>
                      <a:ext cx="3217845" cy="44983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85" name="TextBox 1184">
                      <a:extLst>
                        <a:ext uri="{FF2B5EF4-FFF2-40B4-BE49-F238E27FC236}">
                          <a16:creationId xmlns:a16="http://schemas.microsoft.com/office/drawing/2014/main" id="{0741DA37-9F5C-3749-3E9C-3666ED4421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54939" y="4129231"/>
                      <a:ext cx="12022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게이지 외형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396F57C-045A-E202-16E5-E52071A4B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747143" y="1767660"/>
                    <a:ext cx="321784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34C50811-98AC-3524-07C4-7521CAD9AD61}"/>
                  </a:ext>
                </a:extLst>
              </p:cNvPr>
              <p:cNvSpPr/>
              <p:nvPr/>
            </p:nvSpPr>
            <p:spPr>
              <a:xfrm>
                <a:off x="4512422" y="1475621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FD0C07E1-7986-5A5E-02C4-A16AF810736E}"/>
                  </a:ext>
                </a:extLst>
              </p:cNvPr>
              <p:cNvSpPr/>
              <p:nvPr/>
            </p:nvSpPr>
            <p:spPr>
              <a:xfrm>
                <a:off x="8300460" y="1475621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22D08C-E343-E709-84B3-9022FAB1C8B1}"/>
                </a:ext>
              </a:extLst>
            </p:cNvPr>
            <p:cNvGrpSpPr/>
            <p:nvPr/>
          </p:nvGrpSpPr>
          <p:grpSpPr>
            <a:xfrm>
              <a:off x="1462932" y="1064939"/>
              <a:ext cx="10502056" cy="247312"/>
              <a:chOff x="1462932" y="3774535"/>
              <a:chExt cx="10502056" cy="247312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61C6068-2A92-4540-47E3-47AD6A4FE62E}"/>
                  </a:ext>
                </a:extLst>
              </p:cNvPr>
              <p:cNvSpPr txBox="1"/>
              <p:nvPr/>
            </p:nvSpPr>
            <p:spPr>
              <a:xfrm>
                <a:off x="2337238" y="3790469"/>
                <a:ext cx="205732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외형 변경 연출 중 사용한 </a:t>
                </a:r>
                <a:r>
                  <a:rPr lang="ko-KR" altLang="en-US" sz="80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스킬도 기록</a:t>
                </a:r>
                <a:endPara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AA5C98B4-DB75-9AB0-DE33-F7D873CFD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13943590-BB03-4AE9-AB56-CA064E51B79F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006490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6B3A2F8-532C-6435-AFBE-B0F7916FE740}"/>
              </a:ext>
            </a:extLst>
          </p:cNvPr>
          <p:cNvSpPr txBox="1"/>
          <p:nvPr/>
        </p:nvSpPr>
        <p:spPr>
          <a:xfrm>
            <a:off x="207742" y="316160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71FF8C4-7D27-891A-AD75-3ADACD554D53}"/>
              </a:ext>
            </a:extLst>
          </p:cNvPr>
          <p:cNvGrpSpPr/>
          <p:nvPr/>
        </p:nvGrpSpPr>
        <p:grpSpPr>
          <a:xfrm>
            <a:off x="1450975" y="977587"/>
            <a:ext cx="4249561" cy="712709"/>
            <a:chOff x="1450975" y="722339"/>
            <a:chExt cx="4418107" cy="71270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832D4F-376E-592F-BA4A-0CB65FC0F623}"/>
                </a:ext>
              </a:extLst>
            </p:cNvPr>
            <p:cNvSpPr txBox="1"/>
            <p:nvPr/>
          </p:nvSpPr>
          <p:spPr>
            <a:xfrm>
              <a:off x="1450975" y="722339"/>
              <a:ext cx="325816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스킬을 적중하면 아스트랄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68F75C-DC73-551A-5C68-9EF4A6F95302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464230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게이지의 총 수치는 </a:t>
              </a:r>
              <a:r>
                <a:rPr lang="en-US" altLang="ko-KR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360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회복량의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소수점 아래 수치를 버린 후 게이지가 회복됩니다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7DCBE1E-949B-C530-1CC7-8B3B7FEDD043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37FE8DEB-AB8E-9B43-E2C2-629C89C70E0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C9CD276-5892-443A-F025-A0DFC6F38999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C4522DF8-2F6C-2DF1-2101-CC1F1B77DAD0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D7EE048-22F1-EA7C-2B3E-3D87A4D065A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B7796B33-2156-7A77-A775-C35F70402AAB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E0AD7E1-61F8-33EE-C16E-325CB70CEA6B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08545" cy="161583"/>
                <a:chOff x="1700548" y="661219"/>
                <a:chExt cx="6508545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B03A68D-70BC-7007-50FF-39F036F9D37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0854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외형의 변화로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연금술과 점성술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직관적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여부를 확인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844CCD0-69C9-CD3B-2073-62EEF95B015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81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5AD11-DFA3-45A3-BD61-AA4C521E28CB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2DA646-6EFB-70E8-C943-878AD687FDD8}"/>
                </a:ext>
              </a:extLst>
            </p:cNvPr>
            <p:cNvSpPr txBox="1"/>
            <p:nvPr/>
          </p:nvSpPr>
          <p:spPr>
            <a:xfrm>
              <a:off x="1450975" y="1656183"/>
              <a:ext cx="1744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 메커니즘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73B045B-A113-D9FC-9D98-5BFE671C1B0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DF34F8-E739-CD5B-35CF-AC2CCEFD0EE1}"/>
              </a:ext>
            </a:extLst>
          </p:cNvPr>
          <p:cNvSpPr txBox="1"/>
          <p:nvPr/>
        </p:nvSpPr>
        <p:spPr>
          <a:xfrm>
            <a:off x="1450975" y="637466"/>
            <a:ext cx="4249561" cy="900246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AM_AstralGauge_Record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AM_Record_Slot_L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AM_Record_Slot_R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12A94-356C-7038-0FA7-10C8F26EC07A}"/>
              </a:ext>
            </a:extLst>
          </p:cNvPr>
          <p:cNvSpPr txBox="1"/>
          <p:nvPr/>
        </p:nvSpPr>
        <p:spPr>
          <a:xfrm>
            <a:off x="1450975" y="1675026"/>
            <a:ext cx="4249561" cy="682238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총 소요 시간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20~25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10~15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지속 시간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소모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23727-D0A5-D320-916B-4B2609DA1331}"/>
              </a:ext>
            </a:extLst>
          </p:cNvPr>
          <p:cNvSpPr txBox="1"/>
          <p:nvPr/>
        </p:nvSpPr>
        <p:spPr>
          <a:xfrm>
            <a:off x="1450975" y="2589426"/>
            <a:ext cx="4897273" cy="2208297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기록한 스킬의 양상과 같은 경우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완전 기호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변경 및 아이덴티티 스킬 활성화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추가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사용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4614C-4ADC-D600-8838-13DA63F3D979}"/>
              </a:ext>
            </a:extLst>
          </p:cNvPr>
          <p:cNvSpPr txBox="1"/>
          <p:nvPr/>
        </p:nvSpPr>
        <p:spPr>
          <a:xfrm>
            <a:off x="6821487" y="637466"/>
            <a:ext cx="4249561" cy="464230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시전 시 양상 기록 및 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캔슬 시 양상 기록 및 버프 획득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3579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8658</TotalTime>
  <Words>2729</Words>
  <Application>Microsoft Office PowerPoint</Application>
  <PresentationFormat>와이드스크린</PresentationFormat>
  <Paragraphs>466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Pretendard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｀｀｀｀｀｀｀｀｀｀</vt:lpstr>
      <vt:lpstr>｀｀｀｀｀｀｀｀｀｀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573</cp:revision>
  <cp:lastPrinted>2025-01-14T11:10:08Z</cp:lastPrinted>
  <dcterms:created xsi:type="dcterms:W3CDTF">2025-01-08T09:31:21Z</dcterms:created>
  <dcterms:modified xsi:type="dcterms:W3CDTF">2025-02-25T10:36:17Z</dcterms:modified>
</cp:coreProperties>
</file>